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3E1E"/>
    <a:srgbClr val="B37905"/>
    <a:srgbClr val="B9BD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044" autoAdjust="0"/>
    <p:restoredTop sz="94660"/>
  </p:normalViewPr>
  <p:slideViewPr>
    <p:cSldViewPr>
      <p:cViewPr>
        <p:scale>
          <a:sx n="66" d="100"/>
          <a:sy n="66" d="100"/>
        </p:scale>
        <p:origin x="-1786" y="-70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103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666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255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81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88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93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270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639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734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1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289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4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8EF8E-15A6-4F5A-BEC2-4C7C83F38127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8CDE8-34B7-4B51-BCEF-4A8145E1F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99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35175"/>
            <a:ext cx="8077200" cy="1470025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Интерактивные задания</a:t>
            </a:r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5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6700" b="1" dirty="0" smtClean="0">
                <a:solidFill>
                  <a:schemeClr val="tx2">
                    <a:lumMod val="50000"/>
                  </a:schemeClr>
                </a:solidFill>
              </a:rPr>
              <a:t>Сложение и </a:t>
            </a:r>
            <a:r>
              <a:rPr lang="ru-RU" sz="6700" b="1" dirty="0">
                <a:solidFill>
                  <a:schemeClr val="tx2">
                    <a:lumMod val="50000"/>
                  </a:schemeClr>
                </a:solidFill>
              </a:rPr>
              <a:t>вычитание</a:t>
            </a:r>
            <a:endParaRPr lang="ru-RU" sz="5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2938" y="3810000"/>
            <a:ext cx="2971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Работу выполнила: 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Шмидт Софья, 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студентка 2а группы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Руководители: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Лотова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Галина Петровна,</a:t>
            </a:r>
          </a:p>
          <a:p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Шаркова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Елена Валерьевна,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преподаватели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9999" y="6216134"/>
            <a:ext cx="1825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Камышлов, 2023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865" y="193764"/>
            <a:ext cx="8987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Министерство образования и молодёжной политики Свердловской области                            Государственное автономное профессиональное образовательное учреждение Свердловской области «Камышловский педагогический колледж»</a:t>
            </a:r>
          </a:p>
        </p:txBody>
      </p:sp>
    </p:spTree>
    <p:extLst>
      <p:ext uri="{BB962C8B-B14F-4D97-AF65-F5344CB8AC3E}">
        <p14:creationId xmlns:p14="http://schemas.microsoft.com/office/powerpoint/2010/main" val="91814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18" y="1273216"/>
            <a:ext cx="4648201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782" y="147578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</a:rPr>
              <a:t>Меню</a:t>
            </a:r>
            <a:endParaRPr lang="ru-RU" sz="5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1596272"/>
            <a:ext cx="3429000" cy="293528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hlinkClick r:id="" action="ppaction://hlinkshowjump?jump=nextslide"/>
              </a:rPr>
              <a:t>Задание №1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hlinkClick r:id="rId3" action="ppaction://hlinksldjump"/>
              </a:rPr>
              <a:t>Задание №2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hlinkClick r:id="rId4" action="ppaction://hlinksldjump"/>
              </a:rPr>
              <a:t>Задание №3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hlinkClick r:id="rId5" action="ppaction://hlinksldjump"/>
              </a:rPr>
              <a:t>Задание №4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hlinkClick r:id="rId6" action="ppaction://hlinksldjump"/>
              </a:rPr>
              <a:t>Задание №5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10000"/>
            <a:ext cx="5499990" cy="3888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37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</a:rPr>
              <a:t>Сколько будет 78+2?</a:t>
            </a:r>
            <a:endParaRPr lang="ru-RU" sz="5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9600" y="2017594"/>
            <a:ext cx="3200400" cy="11430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2">
                    <a:lumMod val="50000"/>
                  </a:schemeClr>
                </a:solidFill>
              </a:rPr>
              <a:t>90</a:t>
            </a:r>
            <a:endParaRPr lang="ru-RU" sz="6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29200" y="2017594"/>
            <a:ext cx="3200400" cy="11430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2">
                    <a:lumMod val="50000"/>
                  </a:schemeClr>
                </a:solidFill>
              </a:rPr>
              <a:t>88</a:t>
            </a:r>
            <a:endParaRPr lang="ru-RU" sz="6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9600" y="4267200"/>
            <a:ext cx="3200400" cy="11430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2">
                    <a:lumMod val="50000"/>
                  </a:schemeClr>
                </a:solidFill>
              </a:rPr>
              <a:t>80</a:t>
            </a:r>
            <a:endParaRPr lang="ru-RU" sz="6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29200" y="4304163"/>
            <a:ext cx="3200400" cy="11430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2">
                    <a:lumMod val="50000"/>
                  </a:schemeClr>
                </a:solidFill>
              </a:rPr>
              <a:t>84</a:t>
            </a:r>
            <a:endParaRPr lang="ru-RU" sz="6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71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Выбери только правильно решённые примеры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04096" y="1676400"/>
            <a:ext cx="3377304" cy="16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6+19=27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715000" y="1676400"/>
            <a:ext cx="2971800" cy="16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8+4=12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486400" y="4542430"/>
            <a:ext cx="3365310" cy="16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39-9=20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514600" y="3124200"/>
            <a:ext cx="3657600" cy="16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99-43=56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83191" y="4953000"/>
            <a:ext cx="2971800" cy="16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7+7=14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Управляющая кнопка: домой 11">
            <a:hlinkClick r:id="rId2" action="ppaction://hlinksldjump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84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9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лако 4"/>
          <p:cNvSpPr/>
          <p:nvPr/>
        </p:nvSpPr>
        <p:spPr>
          <a:xfrm>
            <a:off x="4953000" y="2514600"/>
            <a:ext cx="3657600" cy="2209800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</a:rPr>
              <a:t>18</a:t>
            </a:r>
            <a:endParaRPr lang="ru-RU" sz="5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8600" y="1219199"/>
            <a:ext cx="9387385" cy="709115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Выбери облачко с верным ответом  70-52=?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304800" y="1928315"/>
            <a:ext cx="3581400" cy="1828800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</a:rPr>
              <a:t>28</a:t>
            </a:r>
            <a:endParaRPr lang="ru-RU" sz="5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1066800" y="4495800"/>
            <a:ext cx="3722427" cy="1905000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</a:rPr>
              <a:t>22</a:t>
            </a:r>
            <a:endParaRPr lang="ru-RU" sz="5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0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014E-7 C -0.00087 -0.02729 -0.00035 -0.11008 -0.01615 -0.13575 C -0.01823 -0.15333 -0.0217 -0.15541 -0.02604 -0.17021 C -0.02952 -0.18247 -0.03195 -0.19519 -0.03577 -0.20722 C -0.0382 -0.21508 -0.04219 -0.22132 -0.04375 -0.22942 C -0.04584 -0.23959 -0.05018 -0.24884 -0.05191 -0.25925 C -0.05452 -0.27521 -0.05747 -0.29047 -0.06146 -0.30597 C -0.06268 -0.31568 -0.06372 -0.32886 -0.06632 -0.33811 C -0.06719 -0.34066 -0.06858 -0.34274 -0.06962 -0.34528 C -0.07066 -0.34829 -0.07188 -0.35176 -0.07275 -0.35523 C -0.07604 -0.36864 -0.075 -0.3839 -0.07934 -0.39709 C -0.08351 -0.40957 -0.08785 -0.42044 -0.09063 -0.43386 C -0.09289 -0.4445 -0.09219 -0.45167 -0.09375 -0.46346 C -0.09497 -0.47202 -0.09792 -0.47803 -0.10018 -0.48566 C -0.10434 -0.49931 -0.10556 -0.50786 -0.11164 -0.52035 C -0.11268 -0.52636 -0.11511 -0.53145 -0.11632 -0.53747 C -0.11719 -0.54232 -0.11719 -0.54741 -0.11806 -0.5525 C -0.11841 -0.55504 -0.1191 -0.55735 -0.11962 -0.55967 C -0.12275 -0.58904 -0.12361 -0.61887 -0.12604 -0.64847 C -0.12674 -0.6568 -0.12726 -0.66489 -0.12778 -0.67322 C -0.1283 -0.68293 -0.12917 -0.70282 -0.12917 -0.70236 L -0.11806 -0.68293 " pathEditMode="relative" rAng="0" ptsTypes="ffffffffffffffffffff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-35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42461E-6 C 0.00156 -0.01133 0.00503 -0.01734 0.01041 -0.0259 C 0.01736 -0.03723 0.00902 -0.02636 0.01631 -0.03978 C 0.02204 -0.05042 0.02951 -0.05967 0.03576 -0.06961 C 0.04027 -0.07678 0.04322 -0.08418 0.04913 -0.0895 C 0.0519 -0.09574 0.05555 -0.10106 0.05815 -0.10731 C 0.05954 -0.11031 0.05972 -0.11425 0.06111 -0.11725 C 0.06423 -0.12419 0.06961 -0.12881 0.07308 -0.13529 C 0.07951 -0.14778 0.07204 -0.13992 0.08055 -0.14709 C 0.08472 -0.15587 0.08836 -0.16443 0.09253 -0.17322 C 0.09635 -0.18987 0.09079 -0.16952 0.09704 -0.18293 C 0.09791 -0.18501 0.09774 -0.18709 0.09843 -0.18918 C 0.10121 -0.19658 0.10954 -0.20814 0.11493 -0.21277 C 0.12395 -0.23705 0.13593 -0.26526 0.15069 -0.28446 C 0.15433 -0.2944 0.15868 -0.30435 0.16562 -0.31013 C 0.16857 -0.32146 0.17256 -0.33141 0.17899 -0.34019 C 0.18246 -0.34482 0.18958 -0.35384 0.18958 -0.35384 C 0.19461 -0.36725 0.20416 -0.39755 0.21197 -0.40749 C 0.2151 -0.42137 0.22413 -0.43016 0.22986 -0.44172 C 0.23281 -0.45421 0.22899 -0.4401 0.23576 -0.45536 C 0.23854 -0.46161 0.23645 -0.46207 0.23871 -0.46924 C 0.2434 -0.48335 0.25329 -0.49468 0.26111 -0.50509 C 0.26753 -0.51364 0.26753 -0.52012 0.27604 -0.52914 C 0.28715 -0.55805 0.28211 -0.54486 0.29097 -0.56869 C 0.29826 -0.58857 0.30243 -0.58927 0.30885 -0.61031 C 0.31093 -0.61748 0.31145 -0.62511 0.31336 -0.63252 C 0.31683 -0.64523 0.32204 -0.65726 0.32534 -0.66998 C 0.32795 -0.68016 0.33229 -0.69172 0.33732 -0.69981 C 0.34045 -0.70513 0.34774 -0.71369 0.34774 -0.71369 C 0.35156 -0.72687 0.35868 -0.73427 0.36406 -0.7456 C 0.3677 -0.7537 0.36961 -0.75994 0.37604 -0.76573 C 0.37899 -0.77706 0.37534 -0.76642 0.3835 -0.77729 C 0.38923 -0.78492 0.39114 -0.79579 0.39704 -0.80319 C 0.39895 -0.81128 0.39982 -0.81938 0.40451 -0.82516 C 0.40885 -0.84389 0.42361 -0.86656 0.4342 -0.88067 C 0.43836 -0.89639 0.43229 -0.87696 0.44027 -0.89061 C 0.44218 -0.89385 0.44166 -0.89894 0.44322 -0.90264 C 0.44687 -0.91165 0.45121 -0.91651 0.4552 -0.92461 C 0.45659 -0.93247 0.45781 -0.93779 0.46111 -0.94449 C 0.46284 -0.95583 0.46406 -0.96832 0.46857 -0.97826 C 0.4717 -0.9852 0.47899 -0.99815 0.47899 -0.99815 C 0.48246 -1.01596 0.47743 -0.99769 0.48506 -1.00994 C 0.48888 -1.01619 0.48923 -1.02498 0.49253 -1.03191 C 0.49531 -1.04417 0.49843 -1.05458 0.50295 -1.06568 " pathEditMode="relative" ptsTypes="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uiExpand="1" build="allAtOnce" animBg="1"/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2400" y="248781"/>
            <a:ext cx="9372600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Выбери картинку с правильным ответом</a:t>
            </a:r>
            <a:b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36-26=?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29399"/>
            <a:ext cx="3429000" cy="241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43" y="3717434"/>
            <a:ext cx="3899114" cy="302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51379"/>
            <a:ext cx="3629025" cy="2194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268315"/>
            <a:ext cx="4469934" cy="1923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Управляющая кнопка: домой 15">
            <a:hlinkClick r:id="rId6" action="ppaction://hlinksldjump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90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4582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Найди звёздочку с верным ответом 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929" y="1579100"/>
            <a:ext cx="27462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</a:rPr>
              <a:t>12+16=</a:t>
            </a:r>
            <a:endParaRPr lang="ru-RU" sz="6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6858000" y="1600200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28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609600" y="3200400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33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5-конечная звезда 7"/>
          <p:cNvSpPr/>
          <p:nvPr/>
        </p:nvSpPr>
        <p:spPr>
          <a:xfrm>
            <a:off x="3677503" y="1600200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46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2369024" y="4876800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25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4800600" y="3466531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61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5-конечная звезда 10"/>
          <p:cNvSpPr/>
          <p:nvPr/>
        </p:nvSpPr>
        <p:spPr>
          <a:xfrm>
            <a:off x="6781800" y="4630003"/>
            <a:ext cx="1752600" cy="144780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40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Управляющая кнопка: домой 12">
            <a:hlinkClick r:id="rId2" action="ppaction://hlinksldjump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09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50601E-6 C -0.0026 -0.01133 -0.01007 -0.01873 -0.01788 -0.02382 C -0.02187 -0.03215 -0.02795 -0.034 -0.03437 -0.03978 C -0.04305 -0.04741 -0.04948 -0.05504 -0.05972 -0.05782 C -0.06128 -0.05921 -0.0625 -0.06082 -0.06406 -0.06175 C -0.06545 -0.06267 -0.06719 -0.06244 -0.06857 -0.0636 C -0.07344 -0.06776 -0.07743 -0.07354 -0.08212 -0.07771 C -0.09028 -0.08488 -0.09896 -0.08973 -0.10746 -0.09551 C -0.1158 -0.10106 -0.12257 -0.11124 -0.13142 -0.1154 C -0.13976 -0.12604 -0.15156 -0.13344 -0.16285 -0.13737 C -0.16788 -0.14385 -0.17239 -0.14639 -0.17899 -0.14917 C -0.18055 -0.15125 -0.18194 -0.15356 -0.18368 -0.15518 C -0.1875 -0.15888 -0.19566 -0.16513 -0.19566 -0.16513 C -0.19705 -0.1716 -0.19757 -0.179 -0.20017 -0.18501 C -0.20104 -0.18756 -0.2033 -0.18872 -0.20469 -0.19103 C -0.20781 -0.19727 -0.20868 -0.20444 -0.21215 -0.21092 C -0.21528 -0.22433 -0.22239 -0.23867 -0.22986 -0.24861 C -0.23177 -0.25093 -0.2342 -0.25231 -0.23576 -0.25463 C -0.24566 -0.26804 -0.23003 -0.25255 -0.24323 -0.2685 C -0.24757 -0.27359 -0.25243 -0.27729 -0.2566 -0.28238 C -0.26076 -0.28747 -0.2618 -0.28932 -0.26736 -0.2944 C -0.26996 -0.29718 -0.27621 -0.30227 -0.27621 -0.30227 C -0.27864 -0.31221 -0.29357 -0.3284 -0.30139 -0.3321 C -0.30833 -0.34135 -0.31354 -0.34598 -0.32083 -0.35407 C -0.32569 -0.35962 -0.32917 -0.36471 -0.33455 -0.3698 C -0.3368 -0.38067 -0.34462 -0.38252 -0.35226 -0.38576 C -0.35573 -0.38899 -0.35955 -0.39177 -0.36267 -0.3957 C -0.3684 -0.40194 -0.36927 -0.40865 -0.37604 -0.41166 C -0.3776 -0.4142 -0.37882 -0.41721 -0.38055 -0.41952 C -0.38194 -0.42091 -0.38385 -0.42183 -0.38524 -0.42322 C -0.39201 -0.4327 -0.38906 -0.4371 -0.39844 -0.44334 C -0.40469 -0.45606 -0.41736 -0.47479 -0.42847 -0.47919 C -0.43194 -0.48242 -0.43472 -0.48705 -0.43871 -0.48913 C -0.44114 -0.49052 -0.44392 -0.49121 -0.44618 -0.49306 C -0.44982 -0.49584 -0.4566 -0.50301 -0.4566 -0.50301 C -0.45903 -0.5118 -0.4651 -0.51688 -0.47031 -0.5229 C -0.47326 -0.5266 -0.47899 -0.53492 -0.47899 -0.53492 C -0.48281 -0.5488 -0.4776 -0.53446 -0.48507 -0.54279 C -0.48715 -0.54487 -0.48785 -0.54834 -0.48958 -0.55088 C -0.49462 -0.55828 -0.49792 -0.56059 -0.50295 -0.56661 " pathEditMode="relative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538 0.00231 -0.01129 0.00324 -0.01632 0.00786 C -0.02309 0.01434 -0.029 0.02382 -0.03698 0.02775 C -0.04063 0.03122 -0.04966 0.03932 -0.05347 0.04556 C -0.05469 0.04741 -0.05486 0.05019 -0.05643 0.05157 C -0.05834 0.05319 -0.06059 0.05296 -0.0625 0.05365 C -0.06632 0.06152 -0.06997 0.0636 -0.07587 0.06753 C -0.08125 0.071 -0.08577 0.07701 -0.0908 0.08141 C -0.09931 0.09667 -0.11285 0.10893 -0.12379 0.12118 C -0.12813 0.12604 -0.13264 0.13044 -0.13716 0.13506 C -0.13906 0.13714 -0.14323 0.14107 -0.14323 0.14107 C -0.14861 0.15217 -0.14323 0.14246 -0.15209 0.1531 C -0.16372 0.16721 -0.1566 0.16281 -0.16545 0.16698 C -0.16979 0.17137 -0.1757 0.17646 -0.17882 0.18293 C -0.18004 0.18548 -0.18021 0.18872 -0.18177 0.1908 C -0.18941 0.20097 -0.20139 0.2056 -0.21025 0.21277 C -0.22587 0.22526 -0.21129 0.21554 -0.22205 0.22664 C -0.22431 0.22896 -0.22726 0.23034 -0.22952 0.23266 C -0.23733 0.24052 -0.24445 0.25 -0.25191 0.25833 C -0.25347 0.26018 -0.25469 0.26249 -0.25643 0.26434 C -0.2592 0.26735 -0.26545 0.27243 -0.26545 0.27243 C -0.26979 0.28076 -0.27604 0.28562 -0.28177 0.29209 C -0.29045 0.3018 -0.29879 0.31175 -0.30573 0.32401 C -0.30625 0.32609 -0.30608 0.32863 -0.30729 0.33002 C -0.30886 0.33164 -0.31129 0.33094 -0.3132 0.33187 C -0.32084 0.33534 -0.32604 0.33973 -0.33403 0.34181 C -0.34809 0.35708 -0.36702 0.37234 -0.3849 0.37766 C -0.39219 0.38437 -0.40608 0.39477 -0.41459 0.39755 C -0.425 0.4068 -0.42014 0.40426 -0.42813 0.40749 C -0.43264 0.41143 -0.43629 0.41536 -0.4415 0.41744 C -0.44549 0.42091 -0.44722 0.42276 -0.45191 0.4253 C -0.45486 0.42692 -0.45834 0.42715 -0.46094 0.42946 C -0.4625 0.43085 -0.46545 0.4334 -0.46545 0.4334 " pathEditMode="relative" ptsTypes="ffffffffffffffffffffffff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3.66327E-6 C 0.00504 -0.01874 0.01476 -0.03955 0.02535 -0.05366 C 0.02813 -0.05736 0.0316 -0.0599 0.03438 -0.0636 C 0.04948 -0.08349 0.06112 -0.10708 0.07622 -0.1272 C 0.08577 -0.13992 0.09393 -0.1538 0.10296 -0.16698 C 0.10626 -0.17183 0.11355 -0.18085 0.11355 -0.18085 C 0.11563 -0.1901 0.12327 -0.19288 0.12848 -0.20074 C 0.13629 -0.21254 0.14723 -0.22803 0.15382 -0.24052 C 0.15608 -0.24491 0.15712 -0.25047 0.15973 -0.2544 C 0.16268 -0.25856 0.16685 -0.26064 0.17014 -0.26434 C 0.17292 -0.26735 0.17501 -0.27105 0.17761 -0.27429 C 0.18004 -0.27706 0.18264 -0.2796 0.18507 -0.28215 C 0.18924 -0.29626 0.19619 -0.30481 0.20296 -0.31614 C 0.21563 -0.33719 0.22778 -0.35847 0.24028 -0.37974 C 0.24237 -0.38761 0.24688 -0.40842 0.25087 -0.41351 C 0.25313 -0.41975 0.25452 -0.42438 0.25834 -0.42947 C 0.26007 -0.43178 0.26268 -0.43293 0.26424 -0.43525 C 0.27171 -0.44612 0.27605 -0.45884 0.28507 -0.46716 C 0.28907 -0.48266 0.28316 -0.463 0.29862 -0.4889 C 0.30903 -0.50648 0.31945 -0.52313 0.33282 -0.53677 C 0.33837 -0.55828 0.3566 -0.5754 0.36719 -0.59251 C 0.38264 -0.61749 0.39775 -0.64108 0.41494 -0.66397 C 0.42014 -0.67091 0.42414 -0.68062 0.42987 -0.68594 C 0.43282 -0.70051 0.44271 -0.71693 0.45226 -0.72572 C 0.45417 -0.72942 0.45487 -0.73381 0.45678 -0.73751 C 0.45834 -0.74052 0.46112 -0.7426 0.46268 -0.74561 C 0.47448 -0.76735 0.48525 -0.79094 0.50157 -0.80713 C 0.51389 -0.83442 0.52257 -0.85292 0.54185 -0.87257 C 0.54566 -0.88738 0.54028 -0.8698 0.54775 -0.8846 C 0.54862 -0.88645 0.54862 -0.88876 0.54931 -0.89061 C 0.55348 -0.90171 0.55938 -0.91374 0.56719 -0.92045 C 0.56823 -0.92253 0.56893 -0.92461 0.57014 -0.92646 C 0.57101 -0.92785 0.5724 -0.92877 0.57327 -0.93039 C 0.57865 -0.93987 0.58212 -0.95028 0.58664 -0.96022 C 0.58855 -0.96439 0.59289 -0.97294 0.59549 -0.97803 C 0.59723 -0.9815 0.60157 -0.98798 0.60157 -0.98798 " pathEditMode="relative" ptsTypes="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059 -0.00255 0.02118 -0.0074 0.03142 -0.0118 C 0.03559 -0.01365 0.03906 -0.01804 0.0434 -0.01966 C 0.05069 -0.02244 0.05851 -0.0229 0.0658 -0.02567 C 0.07656 -0.02984 0.08559 -0.03377 0.09705 -0.03562 C 0.10364 -0.03793 0.10989 -0.0414 0.11649 -0.04371 C 0.12795 -0.05366 0.14323 -0.0532 0.15677 -0.05551 C 0.17309 -0.06638 0.19253 -0.07031 0.21059 -0.07355 C 0.21649 -0.07609 0.22239 -0.07771 0.22847 -0.07933 C 0.24514 -0.09112 0.26701 -0.09297 0.28507 -0.1013 C 0.30868 -0.11217 0.33142 -0.1198 0.35521 -0.12905 C 0.36875 -0.13437 0.37812 -0.139 0.39253 -0.14108 C 0.4026 -0.14547 0.41198 -0.15033 0.42239 -0.15287 C 0.42483 -0.15426 0.42726 -0.15611 0.42986 -0.15703 C 0.43437 -0.15865 0.4434 -0.16097 0.4434 -0.16097 C 0.45052 -0.16559 0.45469 -0.16721 0.46267 -0.16883 C 0.49375 -0.18271 0.52708 -0.19404 0.55972 -0.19866 C 0.56719 -0.20352 0.57396 -0.20444 0.58212 -0.20676 C 0.59062 -0.2093 0.59878 -0.2167 0.60746 -0.2167 " pathEditMode="relative" ptsTypes="ffffffffffffffffff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5.3469E-6 C -0.00799 -0.01643 -0.02257 -0.02129 -0.0342 -0.03169 C -0.03976 -0.03678 -0.04792 -0.04742 -0.05365 -0.05158 C -0.05556 -0.05297 -0.05781 -0.05274 -0.05972 -0.05366 C -0.06736 -0.0576 -0.07431 -0.06037 -0.08212 -0.06361 C -0.08872 -0.06615 -0.09497 -0.07101 -0.10139 -0.07355 C -0.11059 -0.07725 -0.12118 -0.07563 -0.12986 -0.08142 C -0.13976 -0.08789 -0.15 -0.09414 -0.15972 -0.1013 C -0.16684 -0.10662 -0.16979 -0.11287 -0.1776 -0.11518 C -0.18438 -0.1242 -0.19288 -0.12651 -0.20139 -0.13114 C -0.20868 -0.13507 -0.21528 -0.14085 -0.2224 -0.14501 C -0.22622 -0.14733 -0.2349 -0.15033 -0.23872 -0.15311 C -0.24983 -0.16143 -0.23958 -0.15727 -0.25069 -0.16305 C -0.26476 -0.17045 -0.28003 -0.17462 -0.29392 -0.18294 C -0.33663 -0.20861 -0.38229 -0.22573 -0.42535 -0.25047 C -0.43403 -0.25556 -0.44392 -0.26019 -0.45226 -0.26643 C -0.45556 -0.26897 -0.45781 -0.27383 -0.46111 -0.27637 C -0.46615 -0.28007 -0.47205 -0.28169 -0.4776 -0.28424 C -0.50052 -0.29534 -0.52639 -0.2995 -0.54774 -0.31615 C -0.55833 -0.32425 -0.56788 -0.33465 -0.57899 -0.34205 C -0.59844 -0.35477 -0.61875 -0.36611 -0.63872 -0.37767 C -0.66007 -0.38993 -0.64462 -0.38391 -0.66267 -0.39756 C -0.68663 -0.41583 -0.71181 -0.43456 -0.73733 -0.44936 C -0.7467 -0.45468 -0.75764 -0.45653 -0.76719 -0.46116 C -0.80156 -0.47735 -0.7559 -0.45746 -0.78646 -0.47318 C -0.79236 -0.47619 -0.79861 -0.47781 -0.80451 -0.48105 C -0.82396 -0.49215 -0.84253 -0.50787 -0.8625 -0.51689 C -0.8816 -0.52545 -0.90035 -0.5347 -0.91927 -0.54464 C -0.92622 -0.54834 -0.93194 -0.55343 -0.93854 -0.55667 C -0.9441 -0.56384 -0.95556 -0.56985 -0.96267 -0.57448 C -0.97639 -0.59321 -0.98316 -0.59737 -1 -0.60431 C -1.00521 -0.60917 -1.00972 -0.61541 -1.01493 -0.62027 C -1.01823 -0.62328 -1.0224 -0.62235 -1.02535 -0.62628 " pathEditMode="relative" ptsTypes="ffffffffffffffffffffffffffffffff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60685E-6 C -0.01805 -0.00833 -0.02413 -0.00579 -0.0493 -0.00671 C -0.07066 -0.01157 -0.09305 -0.01388 -0.11441 -0.01527 C -0.12777 -0.02105 -0.14288 -0.02383 -0.15694 -0.02706 C -0.17066 -0.03423 -0.1875 -0.03284 -0.20225 -0.034 C -0.22257 -0.03562 -0.24305 -0.03701 -0.26336 -0.03909 C -0.30972 -0.04996 -0.29045 -0.04256 -0.38836 -0.04395 C -0.42569 -0.04279 -0.43975 -0.04094 -0.47482 -0.04395 C -0.48194 -0.04464 -0.49583 -0.04741 -0.49583 -0.04718 " pathEditMode="relative" rAng="0" ptsTypes="ffffffff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92" y="-24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752600"/>
            <a:ext cx="8229600" cy="3657599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chemeClr val="tx2">
                    <a:lumMod val="50000"/>
                  </a:schemeClr>
                </a:solidFill>
              </a:rPr>
              <a:t>Молодец! </a:t>
            </a:r>
            <a:br>
              <a:rPr lang="ru-RU" sz="8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8000" b="1" dirty="0" smtClean="0">
                <a:solidFill>
                  <a:schemeClr val="tx2">
                    <a:lumMod val="50000"/>
                  </a:schemeClr>
                </a:solidFill>
              </a:rPr>
              <a:t>Ты справился со всеми заданиями!</a:t>
            </a:r>
            <a:endParaRPr lang="ru-RU" sz="8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7010400" y="252484"/>
            <a:ext cx="1752600" cy="1676400"/>
          </a:xfrm>
          <a:prstGeom prst="smileyFac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4A3E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95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108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Интерактивные задания Сложение и вычитание</vt:lpstr>
      <vt:lpstr>Меню</vt:lpstr>
      <vt:lpstr>Сколько будет 78+2?</vt:lpstr>
      <vt:lpstr>Выбери только правильно решённые примеры</vt:lpstr>
      <vt:lpstr>Выбери облачко с верным ответом  70-52=?  </vt:lpstr>
      <vt:lpstr>Выбери картинку с правильным ответом 36-26=?</vt:lpstr>
      <vt:lpstr>Найди звёздочку с верным ответом </vt:lpstr>
      <vt:lpstr>Молодец!  Ты справился со всеми заданиями!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Master</dc:creator>
  <cp:lastModifiedBy>1</cp:lastModifiedBy>
  <cp:revision>23</cp:revision>
  <dcterms:created xsi:type="dcterms:W3CDTF">2023-09-28T07:51:29Z</dcterms:created>
  <dcterms:modified xsi:type="dcterms:W3CDTF">2023-12-13T16:41:00Z</dcterms:modified>
</cp:coreProperties>
</file>