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3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6855B3-220C-454A-8DCD-6D801F81D048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8DC0FF-34FD-4443-B5DA-2A5AA667B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99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DC0FF-34FD-4443-B5DA-2A5AA667B9D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24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joyteka.com/10045978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joyteka.com/100459787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Интерактивный </a:t>
            </a:r>
            <a:r>
              <a:rPr lang="ru-RU" b="1" dirty="0" err="1">
                <a:solidFill>
                  <a:schemeClr val="accent3">
                    <a:lumMod val="50000"/>
                  </a:schemeClr>
                </a:solidFill>
              </a:rPr>
              <a:t>квест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 по Окружающему миру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96136" y="4077072"/>
            <a:ext cx="3168352" cy="2160240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ru-RU" sz="4000" b="1" dirty="0">
                <a:solidFill>
                  <a:schemeClr val="accent3">
                    <a:lumMod val="50000"/>
                  </a:schemeClr>
                </a:solidFill>
              </a:rPr>
              <a:t>Исполнители:</a:t>
            </a:r>
          </a:p>
          <a:p>
            <a:pPr algn="l"/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Шмидт С., Черноусова Д.,</a:t>
            </a:r>
          </a:p>
          <a:p>
            <a:pPr algn="l"/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студентки 2А группы</a:t>
            </a:r>
          </a:p>
          <a:p>
            <a:pPr algn="l"/>
            <a:r>
              <a:rPr lang="ru-RU" sz="4000" b="1" dirty="0">
                <a:solidFill>
                  <a:schemeClr val="accent3">
                    <a:lumMod val="50000"/>
                  </a:schemeClr>
                </a:solidFill>
              </a:rPr>
              <a:t>Руководитель:</a:t>
            </a:r>
          </a:p>
          <a:p>
            <a:pPr algn="l"/>
            <a:r>
              <a:rPr lang="ru-RU" sz="4000" dirty="0" err="1">
                <a:solidFill>
                  <a:schemeClr val="accent3">
                    <a:lumMod val="50000"/>
                  </a:schemeClr>
                </a:solidFill>
              </a:rPr>
              <a:t>Шаркова</a:t>
            </a:r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 Е.В.,</a:t>
            </a:r>
          </a:p>
          <a:p>
            <a:pPr algn="l"/>
            <a:r>
              <a:rPr lang="ru-RU" sz="4000" dirty="0">
                <a:solidFill>
                  <a:schemeClr val="accent3">
                    <a:lumMod val="50000"/>
                  </a:schemeClr>
                </a:solidFill>
              </a:rPr>
              <a:t>преподаватель</a:t>
            </a:r>
          </a:p>
          <a:p>
            <a:pPr algn="l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19872" y="6165304"/>
            <a:ext cx="20584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Камышлов, 2023 г.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237832"/>
            <a:ext cx="89289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Министерство образования и молодёжной политики Свердловской области</a:t>
            </a:r>
          </a:p>
          <a:p>
            <a:pPr algn="ctr"/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Государственное автономное профессиональное образовательное учреждение Свердловской области «Камышловский педагогический колледж»</a:t>
            </a:r>
          </a:p>
        </p:txBody>
      </p:sp>
    </p:spTree>
    <p:extLst>
      <p:ext uri="{BB962C8B-B14F-4D97-AF65-F5344CB8AC3E}">
        <p14:creationId xmlns:p14="http://schemas.microsoft.com/office/powerpoint/2010/main" val="388755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Описание </a:t>
            </a:r>
            <a:r>
              <a:rPr lang="ru-RU" b="1" dirty="0" err="1">
                <a:solidFill>
                  <a:schemeClr val="accent3">
                    <a:lumMod val="50000"/>
                  </a:schemeClr>
                </a:solidFill>
              </a:rPr>
              <a:t>квеста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5618108"/>
              </p:ext>
            </p:extLst>
          </p:nvPr>
        </p:nvGraphicFramePr>
        <p:xfrm>
          <a:off x="467544" y="1600200"/>
          <a:ext cx="8219256" cy="15544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355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Предмет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Класс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Раздел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Тема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Материалы</a:t>
                      </a:r>
                      <a:r>
                        <a:rPr lang="ru-RU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и оборудование</a:t>
                      </a:r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Окружающий мир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Эта удивительная природа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Разнообразие</a:t>
                      </a:r>
                      <a:r>
                        <a:rPr lang="ru-RU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животных</a:t>
                      </a:r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Ноутбук,</a:t>
                      </a:r>
                      <a:r>
                        <a:rPr lang="ru-RU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aseline="0" dirty="0" err="1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Joyteka</a:t>
                      </a:r>
                      <a:r>
                        <a:rPr lang="ru-RU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, ФРП</a:t>
                      </a:r>
                      <a:endParaRPr lang="ru-RU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AutoShape 2" descr="data:image/png;base64,iVBORw0KGgoAAAANSUhEUgAAASwAAAEsCAYAAAB5fY51AAAAAXNSR0IArs4c6QAAGqpJREFUeF7t3eFyHNeOA2D7/R9aW8pm69atjcVv3Ah1zhj52xwQBEGoJdvKz4+Pj48f/a8KVIEqcIECPxtYF2ypFKtAFfhLgQZWjVAFqsA1CjSwrllViVaBKtDAqgeqQBW4RoEG1jWrKtEqUAUaWPVAFagC1yjQwLpmVSVaBapAA6seqAJV4BoFGljXrKpEq0AVaGDVA1WgClyjQAPrmlWVaBWoAg2seqAKVIFrFGhgXbOqEq0CVaCBVQ9UgSpwjQINrGtWVaJVoAo0sOqBKlAFrlGggXXNqkq0ClSBBlY9UAWqwDUKNLCuWVWJVoEq0MCqB6pAFbhGgQbWNasq0SpQBRpY9UAVqALXKNDAumZVJVoFqkADqx6oAlXgGgUaWNesqkSrQBVoYNUDVaAKXKNAA+uaVZVoFagCDax6oApUgWsUaGBds6oSrQJVoIFVD1SBKnCNAg2sa1ZVolWgCjSw6oEqUAWuUaCBdc2qSrQKVIEGVj1QBarANQo0sK5ZVYlWgSrQwKoHqkAVuEaBIwPr58+f1wj4bxD9+Pj4N2D/EVO0Fj6CI0NJL8ERPtpLsITTjTWq0dZsDawtpV/os2kSOUbhIzgigfQSHOGjvQRLON1YoxptzdbA2lL6hT6bJpFjFD6CIxJIL8ERPtpLsITTjTWq0dZsDawtpV/os2kSOUbhIzgigfQSHOGjvQRLON1YoxptzdbA2lL6hT6bJpFjFD6CIxJIL8ERPtpLsITTjTWq0dZsDawtpV/os2kSOUbhIzgigfQSHOGjvQRLON1YoxptzdbA2lL6hT6bJpFjFD6CIxJIL8ERPtpLsITTjTWq0dZsDawtpV/os2kSOUbhIzgigfQSHOGjvQRLON1YoxptzdbA2lL6hT6bJpFjFD6CIxJIL8ERPtpLsITTjTWq0dZs1wbWaULKwtT4qdm0n3B/xxrVWXRUrJN0vHGuBtaig8Qgn3RS5td+ixIc1Up1Fh0V6yQBbpyrgbXoIDFIA2tvIRoysjfF2ptu7nTjXA2sea+xCjFIAysm9wikISN7U6yR1GLBjXM1sA4zSANrbyEaMjcetqh441wNLNlsqEYM0sAKiQ0wDaz5t6KoRiB3pKSBFZHRQBpYptNWlR6j7E2xtmaTPjfO1cCSzYZqxCB9wwqJDTAaMrI3xQJaayU3ztXAWrPHjx9ikAbW3kI0ZGRvirU33dzpxrneOrBkIfNarUIMq3xSWIIj0wnvG3vJ7J81qfkFRzlNdbIP4SM4E5fk8wZWSE1ZrBhE37AESzjJ+O/aS2ZvYO39um7ZRwNLVIIaCQc5/AbWeX9yJXtL7h/sNpak+AjOSCZY0MAKiSmLFeM3sBpYCUum/Cg4Cb6K0cBSpYY6WWwDaxZbNBKt505ekeIkOM7q60rRSPgIToqz4DSwRCWokcWKQfqG1TcssNtYkvKj4IxkggUNrJCYstgG1iy2aCRaz528IsVJcJxV37BSWj3GkcWKaQXnMdm/AZJ8UliCI/OLjjf2ktk/a1LzC45ymupkH8JHcCYuyed9wwqpKYsVg/Rbwn5LmLBkyo+Ck+CrGA0sVWqok8VuB5aMJrwFR2p0fsGaapJzCW/pJzjTXPo8xUdwlFOiroGVUBF/S6gaVkyiWNN40mvC0OcpztIvOZfwln6CI7NJTYqP4AifVE0DK6SkLFYNm8SaxpNeE4Y+1/kV76u65FzCW/oJTmL2E3+skJqrgRVSMmnYJNY0nvSaMPT5aQeb5C06nja/8JG5VMdEXQMroWK/JSQV5UAICIqShya8pZ/gwGhUkuIjOEQoVNTACgkpi1XDJrGm8aTXhKHPdX7F67eEv1ZA9ir7EJzEvhSjgaVKDXWyWDFI8ucPMprwFhyp0fkFa6pJziW8pZ/gTHPp8xQfwVFOiboGVkLFfktIKp52sES6f3FUZVqpa2CFZJavRHqwSaxpPOk1YehznV/x+i1hvyVMeOUxhhhbDk1wHpP9GyDJJ4V1Go5oLZwFR3avvVJYgiOzSY3MJnwER/ikavqGFVJSFisG+aSTwjoNR6QWzoIjWmuvFJbgyGxSI7MJH8ERPqmaBlZISVmsGKSBlfmVvKK17OxzHykswQnZcfWLXoqz4DSwRCWoEfOrYVNYp+GAjHRogiNaiz4NrMwXENmZ1DSwRCWoEfPLEfUNK3MgorXsrIGV2QecEJU0sEimuUjML0fUwMociGgtO2tgZfYxX5BVNLBMp7FKzC9H1MDKHIhoLTtrYGX2MR4QFjSwUKipTMwvR9TAyhyIaC07a2Bl9jHdjz5vYKlSQ52YX46ogZU5ENFadtbAyuwjdGY/3jqwUiKlcOSIkoElvPVoBStRoxpNvZJzCadkv2m21PMb52pgpbYPOGKQBtb8O91B6thfj0i+YQnvzRrx42lB3MBadIgYpIHVwNqypPixgQXbuFFIGIv+xnQDq4ElXkrU3HhnfcNKbB4xxCANrAYW2ulxmfixb1gg841Cwlh9wwKRZPcA059hgUiidQPrTYWEsRpYIJIcEcA0sEAk0bqB9aZCwlgNLBBJjghgGlggkmjdwHpTIWGsBhaIJEcEMA0sEEm0bmCFhASYa0vEJCmzFWe2iWg0o9xZIV7cnOzaPyXcFGm7l5hEjqg4X29O9PlEEK23PbLVTzXa4tPA2lL6hT5iEjmi4jSwXrDdP5aKh572eOXzDaxX1FqqFZM0sL5eRkqfvmH1Hz+PZy9mG0EuLmhgPX8zEg+Jzg2sBtYYJWK2EeTiAjkk0ag4z4OvgdXAGqNEjnEEubigQfM8aMRDonMDq4E1RomYbQS5uEAOSTQqzvPga2A1sMYokWMcQS4uaNA8DxrxkOjcwGpgjVEiZhtBLi6QQxKNivM8+BpYDayLo+Qc6hJYKbZ/cvClNCxORoEj/x5WZrT3Rmlgfb1f0UeC+L1ddN90Daz7dvYXYznI1Ghy2MLnRpyUhsXJKNDAyui4jiIBkSJ1Y9CIPjJXSsPiZBRoYGV0XEeRg0yRksMWPjfipDQsTkaBBlZGx3UUCYgUqRuDRvSRuVIaFiejQAMro+M6ihxkipQctvC5ESelYXEyCjSwMjquo0hApEjdGDSij8yV0rA4GQUaWBkd11HkIFOk5LCFz404KQ2Lk1HgyMDaNH9GxiyKHHa24w5aaq87bP/TRXhvc5r6va2HPg6cTAwitAVnWvx3PJfZvoPX056yjxNnF95PtUl//kQdEzP2DSuhYhjjbc32c/6/Op84ewMrbPAHcA2sB+L9Wx898WgTs8rhnzi78E7ok8Q4UcfEfA2shIphjLc1W9+wwk75Ndzbeqg/w1rzEDd6W7M1sNgDTwvf1kMNrKfWyH/+bc3WwMqb5ReIb+uhBtaah7jR25qtgcUeeFr4th5qYD21Rv7zb2u2BlbeLH3DWtP0l41SfyqTOvxtPtJPZhOc1LZTfAQnxTmJI1pvznYan5TW1/4poQiQMogsP8lH+slsgiO8pSbFR3CEz3aNaL0522l8UvtoYIGSsnyA+aGGlX6CJTjCW2pSfARH+GzXiNabs53GJ7WPBhYoKcsHmAbWpT/Dkt2KRxpYouTXNQ0s0FDMCDANrAaW2CRSI57dDNDIUJ//L4Nb/5RQBEgtRJaf5CP9ZDbBEd5Sk+IjOMJnu0a03pztND6pfTSwQElZPsD0DatvWGKTSI14djNAI0P1DctklOULkhpE+gmW4AhvqUnxERzhs10jWm/Odhqf1D76hgVKyvIBpm9YfcMSm0RqxLObARoZ6tQ3rNRwgiOLFZwTa8SQ7zx/aieio/RKaS18NnvJ7KmaI9+wUsMJTmqx0mu7ZtPY27Nt9hMdhU/Ka8Jns5fMnqppYMG3KSmxt3E2jb0922Y/0VH4bIbIZi+ZPVXTwGpgpbz0tjgNrHNW28BqYJ3jxkOZNLDOWUwDq4F1jhsPZdLAOmcxDawG1jluPJRJA+ucxTSwGljnuPFQJg2scxbTwGpgnePGQ5k0sM5ZzFsH1q1/tJviLTaTYxQ+giN8pJfgCB/tJVjCSfqlet3Ihzif+NsahLjUiEEEZ9NEn3xSvFOzCZ+URtJrc67PXpuzpXqJRqL1Jh/i3MCaZdpemhhpZm0VMpvwERxhJL0ER/hoL8ESTtIv1etGPsS5gTXLtGmivmH9nBcCFbIzCZC+YX2A2nsl/RkWaC3mBxgu0UNiwC8KZTbhIzjCV3oJjvDRXoIlnKRfqteNfIhz37BmmTZN1DesvmHNjsxUnBagMlXfsEClBtYcIimN5IhgZfSDcu21OVuql2gk82/yIc59w5pl2l6aGGlmbRUym/ARHGEkvQRH+GgvwRJO0i/V60Y+xLmBNcu0aaJ+Szi/zc0bs7+KIAHy2Su1f+mX6iUancaHOJ8YWCkhBUdESpkoxefEI5LZNnWUXsJZ/KH7kH7bvKf5hM+EkXx+5M+wTltsamkyly53k5P0ktkER+ZP9RIc4dPAUpWe1zWwQMPNQwM6f5VscpJecvyCI/OnegmO8NF9SD/RSHCU91QnfCaM5PMGFqiZWlrSaJucpJfMJjiwDvqnS9JLOAufBpaq9LyugQUaivkBhg5NcPRABEuOVuZP4ZzGWfjoPlIaCY7ynupk9xNG8nkDC9RMLS1ptE1O0ktmExxYBwW/9BLOwqeBpSo9r2tggYZifoChQxMcPRDBkqOV+VM4p3EWPrqPlEaCo7ynOtn9hJF83sACNVNLSxptk5P0ktkEB9ZBwS+9hLPwaWCpSs/rGligoZgfYOjQBEcPRLDkaGX+FM5pnIWP7iOlkeAo76lOdj9hJJ+/dWCJULJ8WVoKRzh/1kg/xZrqNueXuVJ8prn/73mq3404qtFWXQMLfqf7ptF08XLYijXVbc4vc6X4THM3sFShvboGVgNrdFsqIE7DGQf/u+A03pt8VKOtugZWA2v02uaB9A1r/sffm/sYzbFc0MBqYI2W2zyQBlYD6ytDNrAaWA2sQYF3DWyZazTHckEDq4E1Wk6MvflmlOIzDt6fYalEa3UNrAbWaLZUQJyGMw7ewFKJ1uoaWA2s0WynBU2Kzzh4A0slWqt768BKfZsi25BegpOskcNO9ZP5U3ykl8yV4vPZK8UpxTvFJ6mRzDbVNLA+Mv+jyJRBpoW98nzTbDJ/io/0Ep1SfBpYonampoHVwIo4SUIkFRDSS4ZK8WlgidqZmgZWAyviJAmRVEBILxkqxaeBJWpnahpYDayIkyREUgEhvWSoFJ8GlqidqWlgNbAiTpIQSQWE9JKhUnwaWKJ2pqaB1cCKOElCJBUQ0kuGSvFpYInamZoGVgMr4iQJkVRASC8ZKsWngSVqZ2oaWA2siJMkRFIBIb1kqBSfBpaonal568ASicT8SWMLJ6lJ8T4NR2ZP1cjsqV6Ks+k1mX+Tj2jUwAr90xwRO1mTMttpOEmNJiyZfcJIP98MCJl/k49o2cBqYI0+EdNeaX7Y/ShOuEC0TrW8cmcfmwqh0ptCbvbC8aksxfs0HBo+VCSzh1oxzOY5yvybfESkvmHBV9nTlqY/5BXeKdOmcMS0qRrhnOqlOLIzxZrqZP5NPhPfv3zfN6zMr6QVsZM1KbOdhpPUaMKS2SeM9PPNgJD5N/mIlg2svmGNPhHTXml+2P0oTrhAtE61vHJnfcPqG9Z0AHJEV5q/gTWt/ofsfgQJFvQNC0x72tL6M6zMBUjIZjo5yqbXZP5NPqJSA2sxsMQgsrTPGjGS9BMc5TTVbfKRXhPf73gu+5DZBOc75nvas4HVwHrqIf785qFJLya+WChBI7MJzuJYsVYNrAZWzEwT0OahSa+J73c8l6CR2QTnO+Z72rOB1cB66iH+/OahSS8mvlgoQSOzCc7iWLFWDawGVsxME9DmoUmvie93PJegkdkE5zvme9qzgdXAeuoh/vzmoUkvJr5YKEEjswnO4lixVg2sBlbMTBPQ5qFJr4nvdzyXoJHZBOc75nvas4HVwHrqIf785qFJLya+WChBI7MJzuJYsVYNrAZWzEwT0OahSa+J73c8l6CR2QTnO+Z72vPIwHo61J/weTHtpg6bB5KafZPz5y5u5b3po6lXA2tS6NDnKfOnxts8/tTsm5wbWBmnNbAyOq6jpI42RXzz+FOzb3JuYGWc1sDK6LiOkjraFPHN40/Nvsm5gZVxWgMro+M6SupoU8Q3jz81+ybnBlbGaQ2sjI7rKKmjTRHfPP7U7JucG1gZpzWwMjquo6SONkV88/hTs29ybmBlnNbAyui4jpI62hTxzeNPzb7JuYGVcVoDK6PjOkrqaFPEN48/Nfsm5wZWxmkNrIyO6yipo00R3zz+1OybnBtYGacdGVgpQ2Yk2kfZPCTRWvi8K44GzWkapVwrc6V6CU4DS1Rartk0ybsGTWquBtbHsvu/btfAOmod/0umgfX1UkSfBlbG2KJ1ppOhNLBMp9WqTZOkDvtdcfqG1Tes8fjF/CPIxQUNrL5hfaXA5n1selFOtm9YotJyzaZJxPzC511x+obVN6zx/MX8I8jFBRIQqfFEa+HzrjgNrAbWeGti/hHk4gIJiNR4orXweVecBlYDa7w1Mf8IcnGBBERqPNFa+LwrTgOrgTXeWsr8Y6PlApnrk9JpAZGSSeZK9RKtN/lo8Mn8Kd4najTNf+0P3VNLmwRKPheDNLAyiovW2x4STjJ9irfwSfWSuaSmgSUqhWrEIA2sjNii9fYxCieZPsVb+KR6yVxS08ASlUI1YpAGVkZs0Xr7GIWTTJ/iLXxSvWQuqWlgiUqhGjFIAysjtmi9fYzCSaZP8RY+qV4yl9Q0sESlUI0YpIGVEVu03j5G4STTp3gLn1QvmUtqGliiUqhGDNLAyogtWm8fo3CS6VO8hU+ql8wlNQ0sUSlUIwZpYGXEFq23j1E4yfQp3sIn1UvmkpoGlqgUqhGDNLAyYovW28conGT6FG/hk+olc0nNWweWLEREkhpZrPJJYaVwZP7WZBQ4bWfCJzO5oTSwTKexShbbwBpl/OMLkj5KiCl8En0Uo4GlSg11stgGVkjsN4ZJ+ighk/BJ9FGMBpYq1cAKKVWYrxSQgNAvfAmlhU+ij2I0sFSpBlZIqcI0sH7fAw2s39fuvz4pX4n0K2MKK4UTkqgwoMBpOxM+MFaspIEVklIW28AKif3GMEkfJWQSPok+itHAUqX6LWFIqcL0W8Lf90AD6/e167eEIe0K8x8F5I1G39QTugqfRB/FaGCpUm/6hiXjy4GcZuzUXILzWSPzi47ab6tO5tri8tmngRVSWxarhk1hCY6ML7xTvYRPqkbm0l4yf7Kf8npaJ3M97fHK5xtYr6j1Ra0sVg2bwhIcGV94p3oJn1SNzKW9ZP5kP+X1tE7metrjlc83sF5Rq4H1SwVOM7asNRkgMn+yn8yXqJG5En0Uo4GlSg11slg1bApLcGR84Z3qJXxSNTKX9pL5k/2U19M6metpj1c+38B6Ra2+YfUN6xcKyGE3sJ4fWwPruYZ/ISQNm8ISHBlfDi3VS/ikamQu7SXzJ/spr6d1MtfTHq98voH1ilp9w+obVt+wQhfzezANrN/T7f99Sr4S6VfYFJbgyPjCO9VL+KRqZC7tJfMn+ymvp3Uy19Mer3y+gfWKWn3D+tffsOSoU0ckvfTb/ZCNfiinqZ9oJL0EZ+KSfN7ACqkpixWD6IEIlnCS8f/kXroP0VFqRGvBkd1LL8ERPqmaBlZISVmsGEQPRLCEk4z/J/fSfYiOUiNaC47sXnoJjvBJ1TSwQkrKYsUgeiCCJZxk/D+5l+5DdJQa0VpwZPfSS3CET6qmgRVSUhYrBtEDESzhJOP/yb10H6Kj1IjWgiO7l16CI3xSNQ2skJKyWDGIHohgCScZ/0/upfsQHaVGtBYc2b30Ehzhk6ppYIWUlMWKQfRABEs4yfh/ci/dh+goNaK14MjupZfgCJ9UTQMrpKQsVgyiByJYwknG/5N76T5ER6kRrQVHdi+9BEf4pGoaWCElZbFiED0QwRJOMv6f3Ev3ITpKjWgtOLJ76SU4widV89aBlRIphSMGSR6I9EsZ8rReqZ2diHPjzlI6NrBSSgKOHHUDaxZSdZyR7qxoYB22NzFkammbo8tcDax5I6rjjHRnRcr7omOqV0rpvmGllAQcMUgDaxZSdZyR7qxIhYjomOqVUrqBlVIScMQgDaxZSNVxRrqzIhUiomOqV0rpBlZKScARgzSwZiFVxxnpzopUiIiOqV4ppRtYKSUBRwzSwJqFVB1npDsrUiEiOqZ6pZRuYKWUBBwxSANrFlJ1nJHurEiFiOiY6pVSuoGVUhJwxCANrFlI1XFGurMiFSKiY6pXSulrAyslwIk4YhIxm8wmvQQnxUd6pThLr8+azdmU01bdttbTXA2sSaFveC4mSR2R9BIJUnykV4qz9GpgfahMK3UNrBWZX2siB5kKCOkl7FN8pFeKs/RqYDWwRp9smn8k8w0FcpApjaSXSJDiI71SnKVXA6uBNfpk0/wjmW8okINMaSS9RIIUH+mV4iy9GlgNrNEnm+YfyXxDgRxkSiPpJRKk+EivFGfp1cBqYI0+2TT/SOYbCuQgUxpJL5EgxUd6pThLrwZWA2v0yab5RzLfUCAHmdJIeokEKT7SK8VZejWwGlijTzbNP5L5hgI5yJRG0kskSPGRXinO0quB1cBSn7SuClSBKvBfChz597C6oypQBarAPynQwKovqkAVuEaBBtY1qyrRKlAFGlj1QBWoAtco0MC6ZlUlWgWqQAOrHqgCVeAaBRpY16yqRKtAFWhg1QNVoApco0AD65pVlWgVqAINrHqgClSBaxRoYF2zqhKtAlWggVUPVIEqcI0CDaxrVlWiVaAKNLDqgSpQBa5RoIF1zapKtApUgQZWPVAFqsA1CjSwrllViVaBKtDAqgeqQBW4RoEG1jWrKtEqUAUaWPVAFagC1yjQwLpmVSVaBapAA6seqAJV4BoFGljXrKpEq0AVaGDVA1WgClyjQAPrmlWVaBWoAg2seqAKVIFrFGhgXbOqEq0CVaCBVQ9UgSpwjQINrGtWVaJVoAo0sOqBKlAFrlGggXXNqkq0ClSBBlY9UAWqwDUKNLCuWVWJVoEq0MCqB6pAFbhGgQbWNasq0SpQBf4H2M5NxxyKWj8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data:image/png;base64,iVBORw0KGgoAAAANSUhEUgAAASwAAAEsCAYAAAB5fY51AAAAAXNSR0IArs4c6QAAGqpJREFUeF7t3eFyHNeOA2D7/R9aW8pm69atjcVv3Ah1zhj52xwQBEGoJdvKz4+Pj48f/a8KVIEqcIECPxtYF2ypFKtAFfhLgQZWjVAFqsA1CjSwrllViVaBKtDAqgeqQBW4RoEG1jWrKtEqUAUaWPVAFagC1yjQwLpmVSVaBapAA6seqAJV4BoFGljXrKpEq0AVaGDVA1WgClyjQAPrmlWVaBWoAg2seqAKVIFrFGhgXbOqEq0CVaCBVQ9UgSpwjQINrGtWVaJVoAo0sOqBKlAFrlGggXXNqkq0ClSBBlY9UAWqwDUKNLCuWVWJVoEq0MCqB6pAFbhGgQbWNasq0SpQBRpY9UAVqALXKNDAumZVJVoFqkADqx6oAlXgGgUaWNesqkSrQBVoYNUDVaAKXKNAA+uaVZVoFagCDax6oApUgWsUaGBds6oSrQJVoIFVD1SBKnCNAg2sa1ZVolWgCjSw6oEqUAWuUaCBdc2qSrQKVIEGVj1QBarANQo0sK5ZVYlWgSrQwKoHqkAVuEaBIwPr58+f1wj4bxD9+Pj4N2D/EVO0Fj6CI0NJL8ERPtpLsITTjTWq0dZsDawtpV/os2kSOUbhIzgigfQSHOGjvQRLON1YoxptzdbA2lL6hT6bJpFjFD6CIxJIL8ERPtpLsITTjTWq0dZsDawtpV/os2kSOUbhIzgigfQSHOGjvQRLON1YoxptzdbA2lL6hT6bJpFjFD6CIxJIL8ERPtpLsITTjTWq0dZsDawtpV/os2kSOUbhIzgigfQSHOGjvQRLON1YoxptzdbA2lL6hT6bJpFjFD6CIxJIL8ERPtpLsITTjTWq0dZsDawtpV/os2kSOUbhIzgigfQSHOGjvQRLON1YoxptzdbA2lL6hT6bJpFjFD6CIxJIL8ERPtpLsITTjTWq0dZs1wbWaULKwtT4qdm0n3B/xxrVWXRUrJN0vHGuBtaig8Qgn3RS5td+ixIc1Up1Fh0V6yQBbpyrgbXoIDFIA2tvIRoysjfF2ptu7nTjXA2sea+xCjFIAysm9wikISN7U6yR1GLBjXM1sA4zSANrbyEaMjcetqh441wNLNlsqEYM0sAKiQ0wDaz5t6KoRiB3pKSBFZHRQBpYptNWlR6j7E2xtmaTPjfO1cCSzYZqxCB9wwqJDTAaMrI3xQJaayU3ztXAWrPHjx9ikAbW3kI0ZGRvirU33dzpxrneOrBkIfNarUIMq3xSWIIj0wnvG3vJ7J81qfkFRzlNdbIP4SM4E5fk8wZWSE1ZrBhE37AESzjJ+O/aS2ZvYO39um7ZRwNLVIIaCQc5/AbWeX9yJXtL7h/sNpak+AjOSCZY0MAKiSmLFeM3sBpYCUum/Cg4Cb6K0cBSpYY6WWwDaxZbNBKt505ekeIkOM7q60rRSPgIToqz4DSwRCWokcWKQfqG1TcssNtYkvKj4IxkggUNrJCYstgG1iy2aCRaz528IsVJcJxV37BSWj3GkcWKaQXnMdm/AZJ8UliCI/OLjjf2ktk/a1LzC45ymupkH8JHcCYuyed9wwqpKYsVg/Rbwn5LmLBkyo+Ck+CrGA0sVWqok8VuB5aMJrwFR2p0fsGaapJzCW/pJzjTXPo8xUdwlFOiroGVUBF/S6gaVkyiWNN40mvC0OcpztIvOZfwln6CI7NJTYqP4AifVE0DK6SkLFYNm8SaxpNeE4Y+1/kV76u65FzCW/oJTmL2E3+skJqrgRVSMmnYJNY0nvSaMPT5aQeb5C06nja/8JG5VMdEXQMroWK/JSQV5UAICIqShya8pZ/gwGhUkuIjOEQoVNTACgkpi1XDJrGm8aTXhKHPdX7F67eEv1ZA9ir7EJzEvhSjgaVKDXWyWDFI8ucPMprwFhyp0fkFa6pJziW8pZ/gTHPp8xQfwVFOiboGVkLFfktIKp52sES6f3FUZVqpa2CFZJavRHqwSaxpPOk1YehznV/x+i1hvyVMeOUxhhhbDk1wHpP9GyDJJ4V1Go5oLZwFR3avvVJYgiOzSY3MJnwER/ikavqGFVJSFisG+aSTwjoNR6QWzoIjWmuvFJbgyGxSI7MJH8ERPqmaBlZISVmsGKSBlfmVvKK17OxzHykswQnZcfWLXoqz4DSwRCWoEfOrYVNYp+GAjHRogiNaiz4NrMwXENmZ1DSwRCWoEfPLEfUNK3MgorXsrIGV2QecEJU0sEimuUjML0fUwMociGgtO2tgZfYxX5BVNLBMp7FKzC9H1MDKHIhoLTtrYGX2MR4QFjSwUKipTMwvR9TAyhyIaC07a2Bl9jHdjz5vYKlSQ52YX46ogZU5ENFadtbAyuwjdGY/3jqwUiKlcOSIkoElvPVoBStRoxpNvZJzCadkv2m21PMb52pgpbYPOGKQBtb8O91B6thfj0i+YQnvzRrx42lB3MBadIgYpIHVwNqypPixgQXbuFFIGIv+xnQDq4ElXkrU3HhnfcNKbB4xxCANrAYW2ulxmfixb1gg841Cwlh9wwKRZPcA059hgUiidQPrTYWEsRpYIJIcEcA0sEAk0bqB9aZCwlgNLBBJjghgGlggkmjdwHpTIWGsBhaIJEcEMA0sEEm0bmCFhASYa0vEJCmzFWe2iWg0o9xZIV7cnOzaPyXcFGm7l5hEjqg4X29O9PlEEK23PbLVTzXa4tPA2lL6hT5iEjmi4jSwXrDdP5aKh572eOXzDaxX1FqqFZM0sL5eRkqfvmH1Hz+PZy9mG0EuLmhgPX8zEg+Jzg2sBtYYJWK2EeTiAjkk0ag4z4OvgdXAGqNEjnEEubigQfM8aMRDonMDq4E1RomYbQS5uEAOSTQqzvPga2A1sMYokWMcQS4uaNA8DxrxkOjcwGpgjVEiZhtBLi6QQxKNivM8+BpYDayLo+Qc6hJYKbZ/cvClNCxORoEj/x5WZrT3Rmlgfb1f0UeC+L1ddN90Daz7dvYXYznI1Ghy2MLnRpyUhsXJKNDAyui4jiIBkSJ1Y9CIPjJXSsPiZBRoYGV0XEeRg0yRksMWPjfipDQsTkaBBlZGx3UUCYgUqRuDRvSRuVIaFiejQAMro+M6ihxkipQctvC5ESelYXEyCjSwMjquo0hApEjdGDSij8yV0rA4GQUaWBkd11HkIFOk5LCFz404KQ2Lk1HgyMDaNH9GxiyKHHa24w5aaq87bP/TRXhvc5r6va2HPg6cTAwitAVnWvx3PJfZvoPX056yjxNnF95PtUl//kQdEzP2DSuhYhjjbc32c/6/Op84ewMrbPAHcA2sB+L9Wx898WgTs8rhnzi78E7ok8Q4UcfEfA2shIphjLc1W9+wwk75Ndzbeqg/w1rzEDd6W7M1sNgDTwvf1kMNrKfWyH/+bc3WwMqb5ReIb+uhBtaah7jR25qtgcUeeFr4th5qYD21Rv7zb2u2BlbeLH3DWtP0l41SfyqTOvxtPtJPZhOc1LZTfAQnxTmJI1pvznYan5TW1/4poQiQMogsP8lH+slsgiO8pSbFR3CEz3aNaL0522l8UvtoYIGSsnyA+aGGlX6CJTjCW2pSfARH+GzXiNabs53GJ7WPBhYoKcsHmAbWpT/Dkt2KRxpYouTXNQ0s0FDMCDANrAaW2CRSI57dDNDIUJ//L4Nb/5RQBEgtRJaf5CP9ZDbBEd5Sk+IjOMJnu0a03pztND6pfTSwQElZPsD0DatvWGKTSI14djNAI0P1DctklOULkhpE+gmW4AhvqUnxERzhs10jWm/Odhqf1D76hgVKyvIBpm9YfcMSm0RqxLObARoZ6tQ3rNRwgiOLFZwTa8SQ7zx/aieio/RKaS18NnvJ7KmaI9+wUsMJTmqx0mu7ZtPY27Nt9hMdhU/Ka8Jns5fMnqppYMG3KSmxt3E2jb0922Y/0VH4bIbIZi+ZPVXTwGpgpbz0tjgNrHNW28BqYJ3jxkOZNLDOWUwDq4F1jhsPZdLAOmcxDawG1jluPJRJA+ucxTSwGljnuPFQJg2scxbTwGpgnePGQ5k0sM5ZzFsH1q1/tJviLTaTYxQ+giN8pJfgCB/tJVjCSfqlet3Ihzif+NsahLjUiEEEZ9NEn3xSvFOzCZ+URtJrc67PXpuzpXqJRqL1Jh/i3MCaZdpemhhpZm0VMpvwERxhJL0ER/hoL8ESTtIv1etGPsS5gTXLtGmivmH9nBcCFbIzCZC+YX2A2nsl/RkWaC3mBxgu0UNiwC8KZTbhIzjCV3oJjvDRXoIlnKRfqteNfIhz37BmmTZN1DesvmHNjsxUnBagMlXfsEClBtYcIimN5IhgZfSDcu21OVuql2gk82/yIc59w5pl2l6aGGlmbRUym/ARHGEkvQRH+GgvwRJO0i/V60Y+xLmBNcu0aaJ+Szi/zc0bs7+KIAHy2Su1f+mX6iUancaHOJ8YWCkhBUdESpkoxefEI5LZNnWUXsJZ/KH7kH7bvKf5hM+EkXx+5M+wTltsamkyly53k5P0ktkER+ZP9RIc4dPAUpWe1zWwQMPNQwM6f5VscpJecvyCI/OnegmO8NF9SD/RSHCU91QnfCaM5PMGFqiZWlrSaJucpJfMJjiwDvqnS9JLOAufBpaq9LyugQUaivkBhg5NcPRABEuOVuZP4ZzGWfjoPlIaCY7ynupk9xNG8nkDC9RMLS1ptE1O0ktmExxYBwW/9BLOwqeBpSo9r2tggYZifoChQxMcPRDBkqOV+VM4p3EWPrqPlEaCo7ynOtn9hJF83sACNVNLSxptk5P0ktkEB9ZBwS+9hLPwaWCpSs/rGligoZgfYOjQBEcPRLDkaGX+FM5pnIWP7iOlkeAo76lOdj9hJJ+/dWCJULJ8WVoKRzh/1kg/xZrqNueXuVJ8prn/73mq3404qtFWXQMLfqf7ptF08XLYijXVbc4vc6X4THM3sFShvboGVgNrdFsqIE7DGQf/u+A03pt8VKOtugZWA2v02uaB9A1r/sffm/sYzbFc0MBqYI2W2zyQBlYD6ytDNrAaWA2sQYF3DWyZazTHckEDq4E1Wk6MvflmlOIzDt6fYalEa3UNrAbWaLZUQJyGMw7ewFKJ1uoaWA2s0WynBU2Kzzh4A0slWqt768BKfZsi25BegpOskcNO9ZP5U3ykl8yV4vPZK8UpxTvFJ6mRzDbVNLA+Mv+jyJRBpoW98nzTbDJ/io/0Ep1SfBpYonampoHVwIo4SUIkFRDSS4ZK8WlgidqZmgZWAyviJAmRVEBILxkqxaeBJWpnahpYDayIkyREUgEhvWSoFJ8GlqidqWlgNbAiTpIQSQWE9JKhUnwaWKJ2pqaB1cCKOElCJBUQ0kuGSvFpYInamZoGVgMr4iQJkVRASC8ZKsWngSVqZ2oaWA2siJMkRFIBIb1kqBSfBpaonal568ASicT8SWMLJ6lJ8T4NR2ZP1cjsqV6Ks+k1mX+Tj2jUwAr90xwRO1mTMttpOEmNJiyZfcJIP98MCJl/k49o2cBqYI0+EdNeaX7Y/ShOuEC0TrW8cmcfmwqh0ptCbvbC8aksxfs0HBo+VCSzh1oxzOY5yvybfESkvmHBV9nTlqY/5BXeKdOmcMS0qRrhnOqlOLIzxZrqZP5NPhPfv3zfN6zMr6QVsZM1KbOdhpPUaMKS2SeM9PPNgJD5N/mIlg2svmGNPhHTXml+2P0oTrhAtE61vHJnfcPqG9Z0AHJEV5q/gTWt/ofsfgQJFvQNC0x72tL6M6zMBUjIZjo5yqbXZP5NPqJSA2sxsMQgsrTPGjGS9BMc5TTVbfKRXhPf73gu+5DZBOc75nvas4HVwHrqIf785qFJLya+WChBI7MJzuJYsVYNrAZWzEwT0OahSa+J73c8l6CR2QTnO+Z72rOB1cB66iH+/OahSS8mvlgoQSOzCc7iWLFWDawGVsxME9DmoUmvie93PJegkdkE5zvme9qzgdXAeuoh/vzmoUkvJr5YKEEjswnO4lixVg2sBlbMTBPQ5qFJr4nvdzyXoJHZBOc75nvas4HVwHrqIf785qFJLya+WChBI7MJzuJYsVYNrAZWzEwT0OahSa+J73c8l6CR2QTnO+Z72vPIwHo61J/weTHtpg6bB5KafZPz5y5u5b3po6lXA2tS6NDnKfOnxts8/tTsm5wbWBmnNbAyOq6jpI42RXzz+FOzb3JuYGWc1sDK6LiOkjraFPHN40/Nvsm5gZVxWgMro+M6SupoU8Q3jz81+ybnBlbGaQ2sjI7rKKmjTRHfPP7U7JucG1gZpzWwMjquo6SONkV88/hTs29ybmBlnNbAyui4jpI62hTxzeNPzb7JuYGVcVoDK6PjOkrqaFPEN48/Nfsm5wZWxmkNrIyO6yipo00R3zz+1OybnBtYGacdGVgpQ2Yk2kfZPCTRWvi8K44GzWkapVwrc6V6CU4DS1Rartk0ybsGTWquBtbHsvu/btfAOmod/0umgfX1UkSfBlbG2KJ1ppOhNLBMp9WqTZOkDvtdcfqG1Tes8fjF/CPIxQUNrL5hfaXA5n1selFOtm9YotJyzaZJxPzC511x+obVN6zx/MX8I8jFBRIQqfFEa+HzrjgNrAbWeGti/hHk4gIJiNR4orXweVecBlYDa7w1Mf8IcnGBBERqPNFa+LwrTgOrgTXeWsr8Y6PlApnrk9JpAZGSSeZK9RKtN/lo8Mn8Kd4najTNf+0P3VNLmwRKPheDNLAyiovW2x4STjJ9irfwSfWSuaSmgSUqhWrEIA2sjNii9fYxCieZPsVb+KR6yVxS08ASlUI1YpAGVkZs0Xr7GIWTTJ/iLXxSvWQuqWlgiUqhGjFIAysjtmi9fYzCSaZP8RY+qV4yl9Q0sESlUI0YpIGVEVu03j5G4STTp3gLn1QvmUtqGliiUqhGDNLAyogtWm8fo3CS6VO8hU+ql8wlNQ0sUSlUIwZpYGXEFq23j1E4yfQp3sIn1UvmkpoGlqgUqhGDNLAyYovW28conGT6FG/hk+olc0nNWweWLEREkhpZrPJJYaVwZP7WZBQ4bWfCJzO5oTSwTKexShbbwBpl/OMLkj5KiCl8En0Uo4GlSg11stgGVkjsN4ZJ+ighk/BJ9FGMBpYq1cAKKVWYrxSQgNAvfAmlhU+ij2I0sFSpBlZIqcI0sH7fAw2s39fuvz4pX4n0K2MKK4UTkqgwoMBpOxM+MFaspIEVklIW28AKif3GMEkfJWQSPok+itHAUqX6LWFIqcL0W8Lf90AD6/e167eEIe0K8x8F5I1G39QTugqfRB/FaGCpUm/6hiXjy4GcZuzUXILzWSPzi47ab6tO5tri8tmngRVSWxarhk1hCY6ML7xTvYRPqkbm0l4yf7Kf8npaJ3M97fHK5xtYr6j1Ra0sVg2bwhIcGV94p3oJn1SNzKW9ZP5kP+X1tE7metrjlc83sF5Rq4H1SwVOM7asNRkgMn+yn8yXqJG5En0Uo4GlSg11slg1bApLcGR84Z3qJXxSNTKX9pL5k/2U19M6metpj1c+38B6Ra2+YfUN6xcKyGE3sJ4fWwPruYZ/ISQNm8ISHBlfDi3VS/ikamQu7SXzJ/spr6d1MtfTHq98voH1ilp9w+obVt+wQhfzezANrN/T7f99Sr4S6VfYFJbgyPjCO9VL+KRqZC7tJfMn+ymvp3Uy19Mer3y+gfWKWn3D+tffsOSoU0ckvfTb/ZCNfiinqZ9oJL0EZ+KSfN7ACqkpixWD6IEIlnCS8f/kXroP0VFqRGvBkd1LL8ERPqmaBlZISVmsGEQPRLCEk4z/J/fSfYiOUiNaC47sXnoJjvBJ1TSwQkrKYsUgeiCCJZxk/D+5l+5DdJQa0VpwZPfSS3CET6qmgRVSUhYrBtEDESzhJOP/yb10H6Kj1IjWgiO7l16CI3xSNQ2skJKyWDGIHohgCScZ/0/upfsQHaVGtBYc2b30Ehzhk6ppYIWUlMWKQfRABEs4yfh/ci/dh+goNaK14MjupZfgCJ9UTQMrpKQsVgyiByJYwknG/5N76T5ER6kRrQVHdi+9BEf4pGoaWCElZbFiED0QwRJOMv6f3Ev3ITpKjWgtOLJ76SU4widV89aBlRIphSMGSR6I9EsZ8rReqZ2diHPjzlI6NrBSSgKOHHUDaxZSdZyR7qxoYB22NzFkammbo8tcDax5I6rjjHRnRcr7omOqV0rpvmGllAQcMUgDaxZSdZyR7qxIhYjomOqVUrqBlVIScMQgDaxZSNVxRrqzIhUiomOqV0rpBlZKScARgzSwZiFVxxnpzopUiIiOqV4ppRtYKSUBRwzSwJqFVB1npDsrUiEiOqZ6pZRuYKWUBBwxSANrFlJ1nJHurEiFiOiY6pVSuoGVUhJwxCANrFlI1XFGurMiFSKiY6pXSulrAyslwIk4YhIxm8wmvQQnxUd6pThLr8+azdmU01bdttbTXA2sSaFveC4mSR2R9BIJUnykV4qz9GpgfahMK3UNrBWZX2siB5kKCOkl7FN8pFeKs/RqYDWwRp9smn8k8w0FcpApjaSXSJDiI71SnKVXA6uBNfpk0/wjmW8okINMaSS9RIIUH+mV4iy9GlgNrNEnm+YfyXxDgRxkSiPpJRKk+EivFGfp1cBqYI0+2TT/SOYbCuQgUxpJL5EgxUd6pThLrwZWA2v0yab5RzLfUCAHmdJIeokEKT7SK8VZejWwGlijTzbNP5L5hgI5yJRG0kskSPGRXinO0quB1cBSn7SuClSBKvBfChz597C6oypQBarAPynQwKovqkAVuEaBBtY1qyrRKlAFGlj1QBWoAtco0MC6ZlUlWgWqQAOrHqgCVeAaBRpY16yqRKtAFWhg1QNVoApco0AD65pVlWgVqAINrHqgClSBaxRoYF2zqhKtAlWggVUPVIEqcI0CDaxrVlWiVaAKNLDqgSpQBa5RoIF1zapKtApUgQZWPVAFqsA1CjSwrllViVaBKtDAqgeqQBW4RoEG1jWrKtEqUAUaWPVAFagC1yjQwLpmVSVaBapAA6seqAJV4BoFGljXrKpEq0AVaGDVA1WgClyjQAPrmlWVaBWoAg2seqAKVIFrFGhgXbOqEq0CVaCBVQ9UgSpwjQINrGtWVaJVoAo0sOqBKlAFrlGggXXNqkq0ClSBBlY9UAWqwDUKNLCuWVWJVoEq0MCqB6pAFbhGgQbWNasq0SpQBf4H2M5NxxyKWj8AAAAASUVORK5CYII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data:image/png;base64,iVBORw0KGgoAAAANSUhEUgAAASwAAAEsCAYAAAB5fY51AAAAAXNSR0IArs4c6QAAGqpJREFUeF7t3eFyHNeOA2D7/R9aW8pm69atjcVv3Ah1zhj52xwQBEGoJdvKz4+Pj48f/a8KVIEqcIECPxtYF2ypFKtAFfhLgQZWjVAFqsA1CjSwrllViVaBKtDAqgeqQBW4RoEG1jWrKtEqUAUaWPVAFagC1yjQwLpmVSVaBapAA6seqAJV4BoFGljXrKpEq0AVaGDVA1WgClyjQAPrmlWVaBWoAg2seqAKVIFrFGhgXbOqEq0CVaCBVQ9UgSpwjQINrGtWVaJVoAo0sOqBKlAFrlGggXXNqkq0ClSBBlY9UAWqwDUKNLCuWVWJVoEq0MCqB6pAFbhGgQbWNasq0SpQBRpY9UAVqALXKNDAumZVJVoFqkADqx6oAlXgGgUaWNesqkSrQBVoYNUDVaAKXKNAA+uaVZVoFagCDax6oApUgWsUaGBds6oSrQJVoIFVD1SBKnCNAg2sa1ZVolWgCjSw6oEqUAWuUaCBdc2qSrQKVIEGVj1QBarANQo0sK5ZVYlWgSrQwKoHqkAVuEaBIwPr58+f1wj4bxD9+Pj4N2D/EVO0Fj6CI0NJL8ERPtpLsITTjTWq0dZsDawtpV/os2kSOUbhIzgigfQSHOGjvQRLON1YoxptzdbA2lL6hT6bJpFjFD6CIxJIL8ERPtpLsITTjTWq0dZsDawtpV/os2kSOUbhIzgigfQSHOGjvQRLON1YoxptzdbA2lL6hT6bJpFjFD6CIxJIL8ERPtpLsITTjTWq0dZsDawtpV/os2kSOUbhIzgigfQSHOGjvQRLON1YoxptzdbA2lL6hT6bJpFjFD6CIxJIL8ERPtpLsITTjTWq0dZsDawtpV/os2kSOUbhIzgigfQSHOGjvQRLON1YoxptzdbA2lL6hT6bJpFjFD6CIxJIL8ERPtpLsITTjTWq0dZs1wbWaULKwtT4qdm0n3B/xxrVWXRUrJN0vHGuBtaig8Qgn3RS5td+ixIc1Up1Fh0V6yQBbpyrgbXoIDFIA2tvIRoysjfF2ptu7nTjXA2sea+xCjFIAysm9wikISN7U6yR1GLBjXM1sA4zSANrbyEaMjcetqh441wNLNlsqEYM0sAKiQ0wDaz5t6KoRiB3pKSBFZHRQBpYptNWlR6j7E2xtmaTPjfO1cCSzYZqxCB9wwqJDTAaMrI3xQJaayU3ztXAWrPHjx9ikAbW3kI0ZGRvirU33dzpxrneOrBkIfNarUIMq3xSWIIj0wnvG3vJ7J81qfkFRzlNdbIP4SM4E5fk8wZWSE1ZrBhE37AESzjJ+O/aS2ZvYO39um7ZRwNLVIIaCQc5/AbWeX9yJXtL7h/sNpak+AjOSCZY0MAKiSmLFeM3sBpYCUum/Cg4Cb6K0cBSpYY6WWwDaxZbNBKt505ekeIkOM7q60rRSPgIToqz4DSwRCWokcWKQfqG1TcssNtYkvKj4IxkggUNrJCYstgG1iy2aCRaz528IsVJcJxV37BSWj3GkcWKaQXnMdm/AZJ8UliCI/OLjjf2ktk/a1LzC45ymupkH8JHcCYuyed9wwqpKYsVg/Rbwn5LmLBkyo+Ck+CrGA0sVWqok8VuB5aMJrwFR2p0fsGaapJzCW/pJzjTXPo8xUdwlFOiroGVUBF/S6gaVkyiWNN40mvC0OcpztIvOZfwln6CI7NJTYqP4AifVE0DK6SkLFYNm8SaxpNeE4Y+1/kV76u65FzCW/oJTmL2E3+skJqrgRVSMmnYJNY0nvSaMPT5aQeb5C06nja/8JG5VMdEXQMroWK/JSQV5UAICIqShya8pZ/gwGhUkuIjOEQoVNTACgkpi1XDJrGm8aTXhKHPdX7F67eEv1ZA9ir7EJzEvhSjgaVKDXWyWDFI8ucPMprwFhyp0fkFa6pJziW8pZ/gTHPp8xQfwVFOiboGVkLFfktIKp52sES6f3FUZVqpa2CFZJavRHqwSaxpPOk1YehznV/x+i1hvyVMeOUxhhhbDk1wHpP9GyDJJ4V1Go5oLZwFR3avvVJYgiOzSY3MJnwER/ikavqGFVJSFisG+aSTwjoNR6QWzoIjWmuvFJbgyGxSI7MJH8ERPqmaBlZISVmsGKSBlfmVvKK17OxzHykswQnZcfWLXoqz4DSwRCWoEfOrYVNYp+GAjHRogiNaiz4NrMwXENmZ1DSwRCWoEfPLEfUNK3MgorXsrIGV2QecEJU0sEimuUjML0fUwMociGgtO2tgZfYxX5BVNLBMp7FKzC9H1MDKHIhoLTtrYGX2MR4QFjSwUKipTMwvR9TAyhyIaC07a2Bl9jHdjz5vYKlSQ52YX46ogZU5ENFadtbAyuwjdGY/3jqwUiKlcOSIkoElvPVoBStRoxpNvZJzCadkv2m21PMb52pgpbYPOGKQBtb8O91B6thfj0i+YQnvzRrx42lB3MBadIgYpIHVwNqypPixgQXbuFFIGIv+xnQDq4ElXkrU3HhnfcNKbB4xxCANrAYW2ulxmfixb1gg841Cwlh9wwKRZPcA059hgUiidQPrTYWEsRpYIJIcEcA0sEAk0bqB9aZCwlgNLBBJjghgGlggkmjdwHpTIWGsBhaIJEcEMA0sEEm0bmCFhASYa0vEJCmzFWe2iWg0o9xZIV7cnOzaPyXcFGm7l5hEjqg4X29O9PlEEK23PbLVTzXa4tPA2lL6hT5iEjmi4jSwXrDdP5aKh572eOXzDaxX1FqqFZM0sL5eRkqfvmH1Hz+PZy9mG0EuLmhgPX8zEg+Jzg2sBtYYJWK2EeTiAjkk0ag4z4OvgdXAGqNEjnEEubigQfM8aMRDonMDq4E1RomYbQS5uEAOSTQqzvPga2A1sMYokWMcQS4uaNA8DxrxkOjcwGpgjVEiZhtBLi6QQxKNivM8+BpYDayLo+Qc6hJYKbZ/cvClNCxORoEj/x5WZrT3Rmlgfb1f0UeC+L1ddN90Daz7dvYXYznI1Ghy2MLnRpyUhsXJKNDAyui4jiIBkSJ1Y9CIPjJXSsPiZBRoYGV0XEeRg0yRksMWPjfipDQsTkaBBlZGx3UUCYgUqRuDRvSRuVIaFiejQAMro+M6ihxkipQctvC5ESelYXEyCjSwMjquo0hApEjdGDSij8yV0rA4GQUaWBkd11HkIFOk5LCFz404KQ2Lk1HgyMDaNH9GxiyKHHa24w5aaq87bP/TRXhvc5r6va2HPg6cTAwitAVnWvx3PJfZvoPX056yjxNnF95PtUl//kQdEzP2DSuhYhjjbc32c/6/Op84ewMrbPAHcA2sB+L9Wx898WgTs8rhnzi78E7ok8Q4UcfEfA2shIphjLc1W9+wwk75Ndzbeqg/w1rzEDd6W7M1sNgDTwvf1kMNrKfWyH/+bc3WwMqb5ReIb+uhBtaah7jR25qtgcUeeFr4th5qYD21Rv7zb2u2BlbeLH3DWtP0l41SfyqTOvxtPtJPZhOc1LZTfAQnxTmJI1pvznYan5TW1/4poQiQMogsP8lH+slsgiO8pSbFR3CEz3aNaL0522l8UvtoYIGSsnyA+aGGlX6CJTjCW2pSfARH+GzXiNabs53GJ7WPBhYoKcsHmAbWpT/Dkt2KRxpYouTXNQ0s0FDMCDANrAaW2CRSI57dDNDIUJ//L4Nb/5RQBEgtRJaf5CP9ZDbBEd5Sk+IjOMJnu0a03pztND6pfTSwQElZPsD0DatvWGKTSI14djNAI0P1DctklOULkhpE+gmW4AhvqUnxERzhs10jWm/Odhqf1D76hgVKyvIBpm9YfcMSm0RqxLObARoZ6tQ3rNRwgiOLFZwTa8SQ7zx/aieio/RKaS18NnvJ7KmaI9+wUsMJTmqx0mu7ZtPY27Nt9hMdhU/Ka8Jns5fMnqppYMG3KSmxt3E2jb0922Y/0VH4bIbIZi+ZPVXTwGpgpbz0tjgNrHNW28BqYJ3jxkOZNLDOWUwDq4F1jhsPZdLAOmcxDawG1jluPJRJA+ucxTSwGljnuPFQJg2scxbTwGpgnePGQ5k0sM5ZzFsH1q1/tJviLTaTYxQ+giN8pJfgCB/tJVjCSfqlet3Ihzif+NsahLjUiEEEZ9NEn3xSvFOzCZ+URtJrc67PXpuzpXqJRqL1Jh/i3MCaZdpemhhpZm0VMpvwERxhJL0ER/hoL8ESTtIv1etGPsS5gTXLtGmivmH9nBcCFbIzCZC+YX2A2nsl/RkWaC3mBxgu0UNiwC8KZTbhIzjCV3oJjvDRXoIlnKRfqteNfIhz37BmmTZN1DesvmHNjsxUnBagMlXfsEClBtYcIimN5IhgZfSDcu21OVuql2gk82/yIc59w5pl2l6aGGlmbRUym/ARHGEkvQRH+GgvwRJO0i/V60Y+xLmBNcu0aaJ+Szi/zc0bs7+KIAHy2Su1f+mX6iUancaHOJ8YWCkhBUdESpkoxefEI5LZNnWUXsJZ/KH7kH7bvKf5hM+EkXx+5M+wTltsamkyly53k5P0ktkER+ZP9RIc4dPAUpWe1zWwQMPNQwM6f5VscpJecvyCI/OnegmO8NF9SD/RSHCU91QnfCaM5PMGFqiZWlrSaJucpJfMJjiwDvqnS9JLOAufBpaq9LyugQUaivkBhg5NcPRABEuOVuZP4ZzGWfjoPlIaCY7ynupk9xNG8nkDC9RMLS1ptE1O0ktmExxYBwW/9BLOwqeBpSo9r2tggYZifoChQxMcPRDBkqOV+VM4p3EWPrqPlEaCo7ynOtn9hJF83sACNVNLSxptk5P0ktkEB9ZBwS+9hLPwaWCpSs/rGligoZgfYOjQBEcPRLDkaGX+FM5pnIWP7iOlkeAo76lOdj9hJJ+/dWCJULJ8WVoKRzh/1kg/xZrqNueXuVJ8prn/73mq3404qtFWXQMLfqf7ptF08XLYijXVbc4vc6X4THM3sFShvboGVgNrdFsqIE7DGQf/u+A03pt8VKOtugZWA2v02uaB9A1r/sffm/sYzbFc0MBqYI2W2zyQBlYD6ytDNrAaWA2sQYF3DWyZazTHckEDq4E1Wk6MvflmlOIzDt6fYalEa3UNrAbWaLZUQJyGMw7ewFKJ1uoaWA2s0WynBU2Kzzh4A0slWqt768BKfZsi25BegpOskcNO9ZP5U3ykl8yV4vPZK8UpxTvFJ6mRzDbVNLA+Mv+jyJRBpoW98nzTbDJ/io/0Ep1SfBpYonampoHVwIo4SUIkFRDSS4ZK8WlgidqZmgZWAyviJAmRVEBILxkqxaeBJWpnahpYDayIkyREUgEhvWSoFJ8GlqidqWlgNbAiTpIQSQWE9JKhUnwaWKJ2pqaB1cCKOElCJBUQ0kuGSvFpYInamZoGVgMr4iQJkVRASC8ZKsWngSVqZ2oaWA2siJMkRFIBIb1kqBSfBpaonal568ASicT8SWMLJ6lJ8T4NR2ZP1cjsqV6Ks+k1mX+Tj2jUwAr90xwRO1mTMttpOEmNJiyZfcJIP98MCJl/k49o2cBqYI0+EdNeaX7Y/ShOuEC0TrW8cmcfmwqh0ptCbvbC8aksxfs0HBo+VCSzh1oxzOY5yvybfESkvmHBV9nTlqY/5BXeKdOmcMS0qRrhnOqlOLIzxZrqZP5NPhPfv3zfN6zMr6QVsZM1KbOdhpPUaMKS2SeM9PPNgJD5N/mIlg2svmGNPhHTXml+2P0oTrhAtE61vHJnfcPqG9Z0AHJEV5q/gTWt/ofsfgQJFvQNC0x72tL6M6zMBUjIZjo5yqbXZP5NPqJSA2sxsMQgsrTPGjGS9BMc5TTVbfKRXhPf73gu+5DZBOc75nvas4HVwHrqIf785qFJLya+WChBI7MJzuJYsVYNrAZWzEwT0OahSa+J73c8l6CR2QTnO+Z72rOB1cB66iH+/OahSS8mvlgoQSOzCc7iWLFWDawGVsxME9DmoUmvie93PJegkdkE5zvme9qzgdXAeuoh/vzmoUkvJr5YKEEjswnO4lixVg2sBlbMTBPQ5qFJr4nvdzyXoJHZBOc75nvas4HVwHrqIf785qFJLya+WChBI7MJzuJYsVYNrAZWzEwT0OahSa+J73c8l6CR2QTnO+Z72vPIwHo61J/weTHtpg6bB5KafZPz5y5u5b3po6lXA2tS6NDnKfOnxts8/tTsm5wbWBmnNbAyOq6jpI42RXzz+FOzb3JuYGWc1sDK6LiOkjraFPHN40/Nvsm5gZVxWgMro+M6SupoU8Q3jz81+ybnBlbGaQ2sjI7rKKmjTRHfPP7U7JucG1gZpzWwMjquo6SONkV88/hTs29ybmBlnNbAyui4jpI62hTxzeNPzb7JuYGVcVoDK6PjOkrqaFPEN48/Nfsm5wZWxmkNrIyO6yipo00R3zz+1OybnBtYGacdGVgpQ2Yk2kfZPCTRWvi8K44GzWkapVwrc6V6CU4DS1Rartk0ybsGTWquBtbHsvu/btfAOmod/0umgfX1UkSfBlbG2KJ1ppOhNLBMp9WqTZOkDvtdcfqG1Tes8fjF/CPIxQUNrL5hfaXA5n1selFOtm9YotJyzaZJxPzC511x+obVN6zx/MX8I8jFBRIQqfFEa+HzrjgNrAbWeGti/hHk4gIJiNR4orXweVecBlYDa7w1Mf8IcnGBBERqPNFa+LwrTgOrgTXeWsr8Y6PlApnrk9JpAZGSSeZK9RKtN/lo8Mn8Kd4najTNf+0P3VNLmwRKPheDNLAyiovW2x4STjJ9irfwSfWSuaSmgSUqhWrEIA2sjNii9fYxCieZPsVb+KR6yVxS08ASlUI1YpAGVkZs0Xr7GIWTTJ/iLXxSvWQuqWlgiUqhGjFIAysjtmi9fYzCSaZP8RY+qV4yl9Q0sESlUI0YpIGVEVu03j5G4STTp3gLn1QvmUtqGliiUqhGDNLAyogtWm8fo3CS6VO8hU+ql8wlNQ0sUSlUIwZpYGXEFq23j1E4yfQp3sIn1UvmkpoGlqgUqhGDNLAyYovW28conGT6FG/hk+olc0nNWweWLEREkhpZrPJJYaVwZP7WZBQ4bWfCJzO5oTSwTKexShbbwBpl/OMLkj5KiCl8En0Uo4GlSg11stgGVkjsN4ZJ+ighk/BJ9FGMBpYq1cAKKVWYrxSQgNAvfAmlhU+ij2I0sFSpBlZIqcI0sH7fAw2s39fuvz4pX4n0K2MKK4UTkqgwoMBpOxM+MFaspIEVklIW28AKif3GMEkfJWQSPok+itHAUqX6LWFIqcL0W8Lf90AD6/e167eEIe0K8x8F5I1G39QTugqfRB/FaGCpUm/6hiXjy4GcZuzUXILzWSPzi47ab6tO5tri8tmngRVSWxarhk1hCY6ML7xTvYRPqkbm0l4yf7Kf8npaJ3M97fHK5xtYr6j1Ra0sVg2bwhIcGV94p3oJn1SNzKW9ZP5kP+X1tE7metrjlc83sF5Rq4H1SwVOM7asNRkgMn+yn8yXqJG5En0Uo4GlSg11slg1bApLcGR84Z3qJXxSNTKX9pL5k/2U19M6metpj1c+38B6Ra2+YfUN6xcKyGE3sJ4fWwPruYZ/ISQNm8ISHBlfDi3VS/ikamQu7SXzJ/spr6d1MtfTHq98voH1ilp9w+obVt+wQhfzezANrN/T7f99Sr4S6VfYFJbgyPjCO9VL+KRqZC7tJfMn+ymvp3Uy19Mer3y+gfWKWn3D+tffsOSoU0ckvfTb/ZCNfiinqZ9oJL0EZ+KSfN7ACqkpixWD6IEIlnCS8f/kXroP0VFqRGvBkd1LL8ERPqmaBlZISVmsGEQPRLCEk4z/J/fSfYiOUiNaC47sXnoJjvBJ1TSwQkrKYsUgeiCCJZxk/D+5l+5DdJQa0VpwZPfSS3CET6qmgRVSUhYrBtEDESzhJOP/yb10H6Kj1IjWgiO7l16CI3xSNQ2skJKyWDGIHohgCScZ/0/upfsQHaVGtBYc2b30Ehzhk6ppYIWUlMWKQfRABEs4yfh/ci/dh+goNaK14MjupZfgCJ9UTQMrpKQsVgyiByJYwknG/5N76T5ER6kRrQVHdi+9BEf4pGoaWCElZbFiED0QwRJOMv6f3Ev3ITpKjWgtOLJ76SU4widV89aBlRIphSMGSR6I9EsZ8rReqZ2diHPjzlI6NrBSSgKOHHUDaxZSdZyR7qxoYB22NzFkammbo8tcDax5I6rjjHRnRcr7omOqV0rpvmGllAQcMUgDaxZSdZyR7qxIhYjomOqVUrqBlVIScMQgDaxZSNVxRrqzIhUiomOqV0rpBlZKScARgzSwZiFVxxnpzopUiIiOqV4ppRtYKSUBRwzSwJqFVB1npDsrUiEiOqZ6pZRuYKWUBBwxSANrFlJ1nJHurEiFiOiY6pVSuoGVUhJwxCANrFlI1XFGurMiFSKiY6pXSulrAyslwIk4YhIxm8wmvQQnxUd6pThLr8+azdmU01bdttbTXA2sSaFveC4mSR2R9BIJUnykV4qz9GpgfahMK3UNrBWZX2siB5kKCOkl7FN8pFeKs/RqYDWwRp9smn8k8w0FcpApjaSXSJDiI71SnKVXA6uBNfpk0/wjmW8okINMaSS9RIIUH+mV4iy9GlgNrNEnm+YfyXxDgRxkSiPpJRKk+EivFGfp1cBqYI0+2TT/SOYbCuQgUxpJL5EgxUd6pThLrwZWA2v0yab5RzLfUCAHmdJIeokEKT7SK8VZejWwGlijTzbNP5L5hgI5yJRG0kskSPGRXinO0quB1cBSn7SuClSBKvBfChz597C6oypQBarAPynQwKovqkAVuEaBBtY1qyrRKlAFGlj1QBWoAtco0MC6ZlUlWgWqQAOrHqgCVeAaBRpY16yqRKtAFWhg1QNVoApco0AD65pVlWgVqAINrHqgClSBaxRoYF2zqhKtAlWggVUPVIEqcI0CDaxrVlWiVaAKNLDqgSpQBa5RoIF1zapKtApUgQZWPVAFqsA1CjSwrllViVaBKtDAqgeqQBW4RoEG1jWrKtEqUAUaWPVAFagC1yjQwLpmVSVaBapAA6seqAJV4BoFGljXrKpEq0AVaGDVA1WgClyjQAPrmlWVaBWoAg2seqAKVIFrFGhgXbOqEq0CVaCBVQ9UgSpwjQINrGtWVaJVoAo0sOqBKlAFrlGggXXNqkq0ClSBBlY9UAWqwDUKNLCuWVWJVoEq0MCqB6pAFbhGgQbWNasq0SpQBf4H2M5NxxyKWj8AAAAASUVORK5CYII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593704" y="4721198"/>
            <a:ext cx="3717546" cy="72008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814027" y="4896572"/>
            <a:ext cx="34972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3">
                    <a:lumMod val="50000"/>
                  </a:schemeClr>
                </a:solidFill>
                <a:hlinkClick r:id="rId3"/>
              </a:rPr>
              <a:t>https://joyteka.com/100459787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87624" y="3209053"/>
            <a:ext cx="6644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 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Ссылка и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QR-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код на задание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 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268D65B-534A-8D7C-EF2B-D768304B8B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658" y="3801478"/>
            <a:ext cx="2343507" cy="2912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34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3960440" cy="1470025"/>
          </a:xfrm>
        </p:spPr>
        <p:txBody>
          <a:bodyPr/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Это Бим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CEF1282-CB54-B275-FD09-A3DC3B3FAA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242" b="84249" l="27033" r="72381">
                        <a14:foregroundMark x1="31355" y1="26374" x2="35092" y2="19853"/>
                        <a14:foregroundMark x1="35092" y1="19853" x2="40744" y2="22114"/>
                        <a14:foregroundMark x1="32527" y1="20440" x2="40000" y2="19487"/>
                        <a14:foregroundMark x1="40000" y1="19487" x2="40879" y2="20440"/>
                        <a14:foregroundMark x1="44542" y1="32527" x2="54432" y2="31282"/>
                        <a14:foregroundMark x1="54432" y1="31282" x2="51575" y2="41099"/>
                        <a14:foregroundMark x1="51575" y1="41099" x2="44029" y2="47619"/>
                        <a14:foregroundMark x1="44029" y1="47619" x2="41099" y2="40293"/>
                        <a14:foregroundMark x1="41099" y1="40293" x2="42344" y2="39414"/>
                        <a14:foregroundMark x1="54359" y1="27692" x2="58168" y2="20659"/>
                        <a14:foregroundMark x1="58168" y1="20659" x2="66007" y2="20366"/>
                        <a14:foregroundMark x1="66007" y1="20366" x2="68498" y2="35458"/>
                        <a14:foregroundMark x1="65660" y1="41993" x2="65348" y2="42711"/>
                        <a14:foregroundMark x1="68498" y1="35458" x2="66603" y2="39821"/>
                        <a14:foregroundMark x1="65348" y1="42711" x2="65630" y2="43370"/>
                        <a14:foregroundMark x1="68239" y1="51519" x2="68042" y2="54610"/>
                        <a14:foregroundMark x1="67839" y1="57802" x2="72308" y2="65055"/>
                        <a14:foregroundMark x1="72308" y1="65055" x2="70842" y2="72161"/>
                        <a14:foregroundMark x1="70842" y1="72161" x2="63956" y2="78681"/>
                        <a14:foregroundMark x1="63956" y1="78681" x2="56117" y2="80000"/>
                        <a14:foregroundMark x1="56117" y1="80000" x2="48278" y2="75824"/>
                        <a14:foregroundMark x1="48278" y1="75824" x2="42344" y2="79560"/>
                        <a14:foregroundMark x1="42344" y1="79560" x2="35238" y2="78535"/>
                        <a14:foregroundMark x1="35238" y1="78535" x2="29524" y2="73553"/>
                        <a14:foregroundMark x1="29524" y1="73553" x2="26886" y2="66593"/>
                        <a14:foregroundMark x1="26886" y1="66593" x2="33187" y2="52454"/>
                        <a14:foregroundMark x1="33187" y1="52454" x2="34212" y2="44103"/>
                        <a14:foregroundMark x1="34212" y1="44103" x2="31136" y2="37216"/>
                        <a14:foregroundMark x1="31136" y1="37216" x2="30989" y2="22051"/>
                        <a14:foregroundMark x1="30989" y1="22051" x2="37070" y2="18608"/>
                        <a14:foregroundMark x1="50511" y1="27546" x2="50842" y2="27766"/>
                        <a14:foregroundMark x1="37070" y1="18608" x2="41805" y2="21757"/>
                        <a14:foregroundMark x1="50842" y1="27766" x2="54579" y2="27912"/>
                        <a14:foregroundMark x1="41905" y1="30696" x2="36337" y2="38828"/>
                        <a14:foregroundMark x1="36337" y1="38828" x2="43516" y2="44542"/>
                        <a14:foregroundMark x1="43516" y1="44542" x2="47546" y2="52161"/>
                        <a14:foregroundMark x1="47546" y1="52161" x2="56557" y2="47399"/>
                        <a14:foregroundMark x1="56557" y1="47399" x2="54505" y2="55092"/>
                        <a14:foregroundMark x1="54505" y1="55092" x2="59267" y2="60440"/>
                        <a14:foregroundMark x1="59267" y1="60440" x2="58535" y2="61685"/>
                        <a14:foregroundMark x1="55751" y1="42930" x2="55897" y2="43883"/>
                        <a14:foregroundMark x1="31062" y1="62491" x2="35531" y2="52381"/>
                        <a14:foregroundMark x1="35531" y1="52381" x2="35897" y2="45275"/>
                        <a14:foregroundMark x1="35897" y1="45275" x2="41685" y2="40952"/>
                        <a14:foregroundMark x1="41685" y1="40952" x2="40293" y2="33626"/>
                        <a14:foregroundMark x1="40293" y1="33626" x2="52601" y2="34725"/>
                        <a14:foregroundMark x1="52601" y1="34725" x2="44762" y2="37656"/>
                        <a14:foregroundMark x1="44762" y1="37656" x2="55604" y2="31868"/>
                        <a14:foregroundMark x1="55604" y1="31868" x2="62637" y2="47106"/>
                        <a14:foregroundMark x1="62637" y1="47106" x2="64689" y2="57582"/>
                        <a14:foregroundMark x1="50183" y1="54579" x2="45788" y2="60659"/>
                        <a14:foregroundMark x1="45788" y1="60659" x2="56777" y2="59267"/>
                        <a14:foregroundMark x1="56777" y1="59267" x2="49890" y2="53187"/>
                        <a14:foregroundMark x1="49890" y1="53187" x2="48425" y2="55531"/>
                        <a14:foregroundMark x1="36557" y1="52381" x2="29231" y2="65934"/>
                        <a14:foregroundMark x1="29231" y1="65934" x2="29524" y2="73040"/>
                        <a14:foregroundMark x1="29524" y1="73040" x2="39121" y2="51355"/>
                        <a14:foregroundMark x1="39121" y1="51355" x2="36190" y2="58974"/>
                        <a14:foregroundMark x1="36190" y1="58974" x2="30623" y2="65275"/>
                        <a14:foregroundMark x1="30623" y1="65275" x2="32015" y2="67179"/>
                        <a14:foregroundMark x1="57656" y1="42857" x2="49304" y2="42930"/>
                        <a14:foregroundMark x1="49304" y1="42930" x2="56337" y2="43223"/>
                        <a14:foregroundMark x1="56337" y1="43223" x2="47619" y2="44322"/>
                        <a14:foregroundMark x1="47619" y1="44322" x2="57949" y2="43883"/>
                        <a14:foregroundMark x1="57949" y1="43883" x2="50769" y2="42344"/>
                        <a14:foregroundMark x1="50769" y1="42344" x2="58388" y2="42344"/>
                        <a14:foregroundMark x1="58388" y1="42344" x2="58242" y2="42344"/>
                        <a14:foregroundMark x1="45201" y1="43004" x2="45128" y2="43443"/>
                        <a14:foregroundMark x1="60220" y1="18315" x2="61905" y2="18315"/>
                        <a14:foregroundMark x1="72308" y1="66300" x2="72088" y2="65568"/>
                        <a14:foregroundMark x1="71429" y1="67546" x2="71429" y2="71868"/>
                        <a14:foregroundMark x1="27106" y1="69231" x2="27985" y2="71429"/>
                        <a14:foregroundMark x1="51209" y1="75751" x2="55531" y2="78242"/>
                        <a14:foregroundMark x1="71868" y1="67985" x2="72454" y2="70549"/>
                        <a14:foregroundMark x1="47326" y1="80366" x2="53480" y2="84322"/>
                        <a14:foregroundMark x1="53480" y1="84322" x2="48425" y2="79560"/>
                        <a14:foregroundMark x1="48425" y1="79560" x2="52674" y2="83883"/>
                        <a14:foregroundMark x1="47326" y1="80586" x2="52527" y2="82564"/>
                        <a14:foregroundMark x1="47033" y1="81978" x2="51868" y2="84249"/>
                        <a14:backgroundMark x1="41905" y1="21685" x2="46813" y2="27253"/>
                        <a14:backgroundMark x1="46813" y1="27253" x2="45861" y2="27473"/>
                        <a14:backgroundMark x1="41685" y1="21465" x2="46520" y2="27326"/>
                        <a14:backgroundMark x1="46520" y1="27326" x2="50696" y2="27253"/>
                        <a14:backgroundMark x1="47106" y1="24908" x2="46813" y2="24908"/>
                        <a14:backgroundMark x1="66813" y1="39780" x2="69084" y2="51355"/>
                        <a14:backgroundMark x1="65568" y1="43370" x2="65568" y2="43370"/>
                        <a14:backgroundMark x1="65568" y1="43370" x2="65568" y2="43370"/>
                        <a14:backgroundMark x1="65568" y1="43370" x2="65568" y2="43370"/>
                        <a14:backgroundMark x1="65568" y1="43370" x2="65568" y2="43370"/>
                        <a14:backgroundMark x1="65568" y1="43370" x2="65568" y2="43370"/>
                        <a14:backgroundMark x1="65568" y1="43370" x2="65568" y2="43370"/>
                        <a14:backgroundMark x1="65568" y1="43370" x2="65568" y2="43370"/>
                        <a14:backgroundMark x1="65568" y1="43370" x2="66300" y2="44762"/>
                        <a14:backgroundMark x1="65788" y1="42857" x2="65788" y2="42564"/>
                        <a14:backgroundMark x1="65861" y1="54212" x2="68132" y2="57436"/>
                      </a14:backgroundRemoval>
                    </a14:imgEffect>
                  </a14:imgLayer>
                </a14:imgProps>
              </a:ext>
            </a:extLst>
          </a:blip>
          <a:srcRect l="24800" t="17452" r="24800" b="13250"/>
          <a:stretch/>
        </p:blipFill>
        <p:spPr>
          <a:xfrm>
            <a:off x="5724128" y="332656"/>
            <a:ext cx="3037428" cy="4176464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0A93B0D-ED49-3A20-C198-AC821E91EB59}"/>
              </a:ext>
            </a:extLst>
          </p:cNvPr>
          <p:cNvSpPr txBox="1">
            <a:spLocks/>
          </p:cNvSpPr>
          <p:nvPr/>
        </p:nvSpPr>
        <p:spPr>
          <a:xfrm>
            <a:off x="382444" y="2374057"/>
            <a:ext cx="4608512" cy="1728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И он тоже хочет узнать всё о разнообразии животных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91EC2E27-57C8-1961-B353-E1BA8CE1D7D7}"/>
              </a:ext>
            </a:extLst>
          </p:cNvPr>
          <p:cNvSpPr txBox="1">
            <a:spLocks/>
          </p:cNvSpPr>
          <p:nvPr/>
        </p:nvSpPr>
        <p:spPr>
          <a:xfrm>
            <a:off x="1907704" y="4797152"/>
            <a:ext cx="396044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Поможем Биму?</a:t>
            </a:r>
          </a:p>
        </p:txBody>
      </p:sp>
      <p:cxnSp>
        <p:nvCxnSpPr>
          <p:cNvPr id="11" name="Соединитель: изогнутый 10">
            <a:extLst>
              <a:ext uri="{FF2B5EF4-FFF2-40B4-BE49-F238E27FC236}">
                <a16:creationId xmlns:a16="http://schemas.microsoft.com/office/drawing/2014/main" id="{AF4FDF05-DD76-B23B-0035-66A32289FF6B}"/>
              </a:ext>
            </a:extLst>
          </p:cNvPr>
          <p:cNvCxnSpPr/>
          <p:nvPr/>
        </p:nvCxnSpPr>
        <p:spPr>
          <a:xfrm>
            <a:off x="2987824" y="1124744"/>
            <a:ext cx="2952328" cy="1728192"/>
          </a:xfrm>
          <a:prstGeom prst="curvedConnector3">
            <a:avLst/>
          </a:prstGeom>
          <a:ln>
            <a:solidFill>
              <a:schemeClr val="accent3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: скругленные углы 2">
            <a:hlinkClick r:id="rId4" action="ppaction://hlinksldjump"/>
            <a:extLst>
              <a:ext uri="{FF2B5EF4-FFF2-40B4-BE49-F238E27FC236}">
                <a16:creationId xmlns:a16="http://schemas.microsoft.com/office/drawing/2014/main" id="{480525C0-1E5E-CF05-762B-BD03484BAFEF}"/>
              </a:ext>
            </a:extLst>
          </p:cNvPr>
          <p:cNvSpPr/>
          <p:nvPr/>
        </p:nvSpPr>
        <p:spPr>
          <a:xfrm>
            <a:off x="5970687" y="5187057"/>
            <a:ext cx="2641384" cy="108012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Помочь Биму</a:t>
            </a:r>
          </a:p>
        </p:txBody>
      </p:sp>
    </p:spTree>
    <p:extLst>
      <p:ext uri="{BB962C8B-B14F-4D97-AF65-F5344CB8AC3E}">
        <p14:creationId xmlns:p14="http://schemas.microsoft.com/office/powerpoint/2010/main" val="200997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DCC676-24D8-E9A6-BF1C-EF2CC3E45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>
                <a:solidFill>
                  <a:schemeClr val="accent3">
                    <a:lumMod val="50000"/>
                  </a:schemeClr>
                </a:solidFill>
              </a:rPr>
              <a:t>Пройдём квест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1D75031-904A-44DA-F4AC-AAADEED88E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472009"/>
            <a:ext cx="4114800" cy="5111353"/>
          </a:xfrm>
          <a:prstGeom prst="rect">
            <a:avLst/>
          </a:prstGeom>
        </p:spPr>
      </p:pic>
      <p:sp>
        <p:nvSpPr>
          <p:cNvPr id="5" name="Скругленный прямоугольник 8">
            <a:extLst>
              <a:ext uri="{FF2B5EF4-FFF2-40B4-BE49-F238E27FC236}">
                <a16:creationId xmlns:a16="http://schemas.microsoft.com/office/drawing/2014/main" id="{1907765E-86A0-7FBE-7960-9A5731CCCB5D}"/>
              </a:ext>
            </a:extLst>
          </p:cNvPr>
          <p:cNvSpPr/>
          <p:nvPr/>
        </p:nvSpPr>
        <p:spPr>
          <a:xfrm>
            <a:off x="4969254" y="3429000"/>
            <a:ext cx="3717546" cy="72008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hlinkClick r:id="rId3"/>
              </a:rPr>
              <a:t>https://joyteka.com/100459787</a:t>
            </a:r>
            <a:r>
              <a:rPr lang="ru-RU" sz="2000" dirty="0"/>
              <a:t> </a:t>
            </a:r>
            <a:r>
              <a:rPr lang="en-US" sz="2000" dirty="0"/>
              <a:t> </a:t>
            </a:r>
            <a:endParaRPr lang="ru-RU" sz="2000" dirty="0"/>
          </a:p>
        </p:txBody>
      </p:sp>
      <p:cxnSp>
        <p:nvCxnSpPr>
          <p:cNvPr id="7" name="Соединитель: изогнутый 6">
            <a:extLst>
              <a:ext uri="{FF2B5EF4-FFF2-40B4-BE49-F238E27FC236}">
                <a16:creationId xmlns:a16="http://schemas.microsoft.com/office/drawing/2014/main" id="{CEB525C9-774E-3175-7579-D3720D326358}"/>
              </a:ext>
            </a:extLst>
          </p:cNvPr>
          <p:cNvCxnSpPr>
            <a:cxnSpLocks/>
          </p:cNvCxnSpPr>
          <p:nvPr/>
        </p:nvCxnSpPr>
        <p:spPr>
          <a:xfrm rot="16200000" flipH="1">
            <a:off x="5904148" y="1448780"/>
            <a:ext cx="2232248" cy="1584176"/>
          </a:xfrm>
          <a:prstGeom prst="curvedConnector3">
            <a:avLst/>
          </a:prstGeom>
          <a:ln>
            <a:solidFill>
              <a:schemeClr val="accent3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Соединитель: изогнутый 9">
            <a:extLst>
              <a:ext uri="{FF2B5EF4-FFF2-40B4-BE49-F238E27FC236}">
                <a16:creationId xmlns:a16="http://schemas.microsoft.com/office/drawing/2014/main" id="{800CCE18-490B-0109-F0E2-86975D4C8436}"/>
              </a:ext>
            </a:extLst>
          </p:cNvPr>
          <p:cNvCxnSpPr>
            <a:cxnSpLocks/>
            <a:endCxn id="4" idx="0"/>
          </p:cNvCxnSpPr>
          <p:nvPr/>
        </p:nvCxnSpPr>
        <p:spPr>
          <a:xfrm rot="10800000" flipV="1">
            <a:off x="2380928" y="1124739"/>
            <a:ext cx="421706" cy="347269"/>
          </a:xfrm>
          <a:prstGeom prst="curvedConnector2">
            <a:avLst/>
          </a:prstGeom>
          <a:ln>
            <a:solidFill>
              <a:schemeClr val="accent3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41280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110</Words>
  <Application>Microsoft Office PowerPoint</Application>
  <PresentationFormat>Экран (4:3)</PresentationFormat>
  <Paragraphs>30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7" baseType="lpstr">
      <vt:lpstr>Arial</vt:lpstr>
      <vt:lpstr>Calibri</vt:lpstr>
      <vt:lpstr>Тема Office</vt:lpstr>
      <vt:lpstr>Интерактивный квест по Окружающему миру</vt:lpstr>
      <vt:lpstr>Описание квеста</vt:lpstr>
      <vt:lpstr>Это Бим </vt:lpstr>
      <vt:lpstr>Пройдём квест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Интерактивный квест</dc:title>
  <dc:creator>1</dc:creator>
  <cp:lastModifiedBy>Asus</cp:lastModifiedBy>
  <cp:revision>10</cp:revision>
  <dcterms:created xsi:type="dcterms:W3CDTF">2023-11-02T06:07:42Z</dcterms:created>
  <dcterms:modified xsi:type="dcterms:W3CDTF">2023-12-03T16:59:14Z</dcterms:modified>
</cp:coreProperties>
</file>